
<file path=[Content_Types].xml><?xml version="1.0" encoding="utf-8"?>
<Types xmlns="http://schemas.openxmlformats.org/package/2006/content-types">
  <Default ContentType="image/jpeg" Extension="jpg"/>
  <Default ContentType="application/vnd.openxmlformats-officedocument.spreadsheetml.sheet" Extension="xlsx"/>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ms-office.chartcolorstyle+xml" PartName="/ppt/charts/colors1.xml"/>
  <Override ContentType="application/vnd.ms-office.chartcolorstyle+xml" PartName="/ppt/charts/colors2.xml"/>
  <Override ContentType="application/vnd.ms-office.chartcolorstyle+xml" PartName="/ppt/charts/colors3.xml"/>
  <Override ContentType="application/vnd.openxmlformats-officedocument.theme+xml" PartName="/ppt/theme/theme1.xml"/>
  <Override ContentType="application/vnd.openxmlformats-officedocument.theme+xml" PartName="/ppt/theme/theme2.xml"/>
  <Override ContentType="application/vnd.openxmlformats-officedocument.drawingml.chart+xml" PartName="/ppt/charts/chart3.xml"/>
  <Override ContentType="application/vnd.openxmlformats-officedocument.drawingml.chart+xml" PartName="/ppt/charts/chart2.xml"/>
  <Override ContentType="application/vnd.openxmlformats-officedocument.drawingml.chart+xml" PartName="/ppt/charts/char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drawingml.chartshapes+xml" PartName="/ppt/drawings/drawing1.xml"/>
  <Override ContentType="application/vnd.ms-office.chartstyle+xml" PartName="/ppt/charts/style3.xml"/>
  <Override ContentType="application/vnd.ms-office.chartstyle+xml" PartName="/ppt/charts/style1.xml"/>
  <Override ContentType="application/vnd.ms-office.chartstyle+xml" PartName="/ppt/charts/style2.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6858000" cx="12192000"/>
  <p:notesSz cx="6858000" cy="9144000"/>
  <p:embeddedFontLst>
    <p:embeddedFont>
      <p:font typeface="Roboto"/>
      <p:regular r:id="rId25"/>
      <p:bold r:id="rId26"/>
      <p:italic r:id="rId27"/>
      <p:boldItalic r:id="rId28"/>
    </p:embeddedFont>
    <p:embeddedFont>
      <p:font typeface="Inter"/>
      <p:regular r:id="rId29"/>
      <p:bold r:id="rId30"/>
    </p:embeddedFont>
    <p:embeddedFont>
      <p:font typeface="Corbel"/>
      <p:regular r:id="rId31"/>
      <p:bold r:id="rId32"/>
      <p:italic r:id="rId33"/>
      <p:boldItalic r:id="rId34"/>
    </p:embeddedFont>
    <p:embeddedFont>
      <p:font typeface="Lora"/>
      <p:regular r:id="rId35"/>
      <p:bold r:id="rId36"/>
      <p:italic r:id="rId37"/>
      <p:boldItalic r:id="rId38"/>
    </p:embeddedFont>
    <p:embeddedFont>
      <p:font typeface="Candara"/>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3" roundtripDataSignature="AMtx7mi08TLdVRySYDM9QaFpH9JGBl7sk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Candara-bold.fntdata"/><Relationship Id="rId20" Type="http://schemas.openxmlformats.org/officeDocument/2006/relationships/slide" Target="slides/slide16.xml"/><Relationship Id="rId42" Type="http://schemas.openxmlformats.org/officeDocument/2006/relationships/font" Target="fonts/Candara-boldItalic.fntdata"/><Relationship Id="rId41" Type="http://schemas.openxmlformats.org/officeDocument/2006/relationships/font" Target="fonts/Candara-italic.fntdata"/><Relationship Id="rId22" Type="http://schemas.openxmlformats.org/officeDocument/2006/relationships/slide" Target="slides/slide18.xml"/><Relationship Id="rId21" Type="http://schemas.openxmlformats.org/officeDocument/2006/relationships/slide" Target="slides/slide17.xml"/><Relationship Id="rId43" Type="http://customschemas.google.com/relationships/presentationmetadata" Target="metadata"/><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Inter-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Corbel-regular.fntdata"/><Relationship Id="rId30" Type="http://schemas.openxmlformats.org/officeDocument/2006/relationships/font" Target="fonts/Inter-bold.fntdata"/><Relationship Id="rId11" Type="http://schemas.openxmlformats.org/officeDocument/2006/relationships/slide" Target="slides/slide7.xml"/><Relationship Id="rId33" Type="http://schemas.openxmlformats.org/officeDocument/2006/relationships/font" Target="fonts/Corbel-italic.fntdata"/><Relationship Id="rId10" Type="http://schemas.openxmlformats.org/officeDocument/2006/relationships/slide" Target="slides/slide6.xml"/><Relationship Id="rId32" Type="http://schemas.openxmlformats.org/officeDocument/2006/relationships/font" Target="fonts/Corbel-bold.fntdata"/><Relationship Id="rId13" Type="http://schemas.openxmlformats.org/officeDocument/2006/relationships/slide" Target="slides/slide9.xml"/><Relationship Id="rId35" Type="http://schemas.openxmlformats.org/officeDocument/2006/relationships/font" Target="fonts/Lora-regular.fntdata"/><Relationship Id="rId12" Type="http://schemas.openxmlformats.org/officeDocument/2006/relationships/slide" Target="slides/slide8.xml"/><Relationship Id="rId34" Type="http://schemas.openxmlformats.org/officeDocument/2006/relationships/font" Target="fonts/Corbel-boldItalic.fntdata"/><Relationship Id="rId15" Type="http://schemas.openxmlformats.org/officeDocument/2006/relationships/slide" Target="slides/slide11.xml"/><Relationship Id="rId37" Type="http://schemas.openxmlformats.org/officeDocument/2006/relationships/font" Target="fonts/Lora-italic.fntdata"/><Relationship Id="rId14" Type="http://schemas.openxmlformats.org/officeDocument/2006/relationships/slide" Target="slides/slide10.xml"/><Relationship Id="rId36" Type="http://schemas.openxmlformats.org/officeDocument/2006/relationships/font" Target="fonts/Lora-bold.fntdata"/><Relationship Id="rId17" Type="http://schemas.openxmlformats.org/officeDocument/2006/relationships/slide" Target="slides/slide13.xml"/><Relationship Id="rId39" Type="http://schemas.openxmlformats.org/officeDocument/2006/relationships/font" Target="fonts/Candara-regular.fntdata"/><Relationship Id="rId16" Type="http://schemas.openxmlformats.org/officeDocument/2006/relationships/slide" Target="slides/slide12.xml"/><Relationship Id="rId38" Type="http://schemas.openxmlformats.org/officeDocument/2006/relationships/font" Target="fonts/Lora-boldItalic.fntdata"/><Relationship Id="rId19" Type="http://schemas.openxmlformats.org/officeDocument/2006/relationships/slide" Target="slides/slide15.xml"/><Relationship Id="rId18" Type="http://schemas.openxmlformats.org/officeDocument/2006/relationships/slide" Target="slides/slide14.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Sheet1.xlsx"/><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Gross Revenue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3"/>
            </a:solidFill>
            <a:ln>
              <a:noFill/>
            </a:ln>
            <a:effectLst/>
          </c:spPr>
          <c:invertIfNegative val="0"/>
          <c:dPt>
            <c:idx val="1"/>
            <c:invertIfNegative val="0"/>
            <c:bubble3D val="0"/>
            <c:spPr>
              <a:solidFill>
                <a:schemeClr val="accent2"/>
              </a:solidFill>
              <a:ln>
                <a:noFill/>
              </a:ln>
              <a:effectLst/>
            </c:spPr>
            <c:extLst>
              <c:ext xmlns:c16="http://schemas.microsoft.com/office/drawing/2014/chart" uri="{C3380CC4-5D6E-409C-BE32-E72D297353CC}">
                <c16:uniqueId val="{00000001-3D1E-436F-B155-11D12081ECA9}"/>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3-3D1E-436F-B155-11D12081ECA9}"/>
              </c:ext>
            </c:extLst>
          </c:dPt>
          <c:dPt>
            <c:idx val="4"/>
            <c:invertIfNegative val="0"/>
            <c:bubble3D val="0"/>
            <c:spPr>
              <a:solidFill>
                <a:schemeClr val="accent4"/>
              </a:solidFill>
              <a:ln>
                <a:noFill/>
              </a:ln>
              <a:effectLst/>
            </c:spPr>
            <c:extLst>
              <c:ext xmlns:c16="http://schemas.microsoft.com/office/drawing/2014/chart" uri="{C3380CC4-5D6E-409C-BE32-E72D297353CC}">
                <c16:uniqueId val="{00000005-3D1E-436F-B155-11D12081ECA9}"/>
              </c:ext>
            </c:extLst>
          </c:dPt>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extLst>
            <c:ext xmlns:c16="http://schemas.microsoft.com/office/drawing/2014/chart" uri="{C3380CC4-5D6E-409C-BE32-E72D297353CC}">
              <c16:uniqueId val="{00000006-3D1E-436F-B155-11D12081ECA9}"/>
            </c:ext>
          </c:extLst>
        </c:ser>
        <c:dLbls>
          <c:showLegendKey val="0"/>
          <c:showVal val="0"/>
          <c:showCatName val="0"/>
          <c:showSerName val="0"/>
          <c:showPercent val="0"/>
          <c:showBubbleSize val="0"/>
        </c:dLbls>
        <c:gapWidth val="25"/>
        <c:axId val="1000041416"/>
        <c:axId val="1000041744"/>
      </c:barChart>
      <c:catAx>
        <c:axId val="1000041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744"/>
        <c:crosses val="autoZero"/>
        <c:auto val="1"/>
        <c:lblAlgn val="ctr"/>
        <c:lblOffset val="100"/>
        <c:noMultiLvlLbl val="0"/>
      </c:catAx>
      <c:valAx>
        <c:axId val="1000041744"/>
        <c:scaling>
          <c:orientation val="minMax"/>
        </c:scaling>
        <c:delete val="0"/>
        <c:axPos val="l"/>
        <c:majorGridlines>
          <c:spPr>
            <a:ln w="9525" cap="flat" cmpd="sng" algn="ctr">
              <a:solidFill>
                <a:schemeClr val="tx1">
                  <a:lumMod val="15000"/>
                  <a:lumOff val="85000"/>
                </a:schemeClr>
              </a:solidFill>
              <a:round/>
            </a:ln>
            <a:effectLst/>
          </c:spPr>
        </c:majorGridlines>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Company Sales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doughnutChart>
        <c:varyColors val="1"/>
        <c:ser>
          <c:idx val="0"/>
          <c:order val="0"/>
          <c:tx>
            <c:strRef>
              <c:f>Sheet1!$B$1</c:f>
              <c:strCache>
                <c:ptCount val="1"/>
                <c:pt idx="0">
                  <c:v>Series 1</c:v>
                </c:pt>
              </c:strCache>
            </c:strRef>
          </c:tx>
          <c:spPr>
            <a:solidFill>
              <a:schemeClr val="accent3"/>
            </a:solidFill>
          </c:spPr>
          <c:dPt>
            <c:idx val="0"/>
            <c:bubble3D val="0"/>
            <c:spPr>
              <a:solidFill>
                <a:schemeClr val="accent3"/>
              </a:solidFill>
              <a:ln>
                <a:noFill/>
              </a:ln>
              <a:effectLst/>
            </c:spPr>
            <c:extLst>
              <c:ext xmlns:c16="http://schemas.microsoft.com/office/drawing/2014/chart" uri="{C3380CC4-5D6E-409C-BE32-E72D297353CC}">
                <c16:uniqueId val="{00000001-DA66-4D13-90A4-391C509065DF}"/>
              </c:ext>
            </c:extLst>
          </c:dPt>
          <c:dPt>
            <c:idx val="1"/>
            <c:bubble3D val="0"/>
            <c:spPr>
              <a:solidFill>
                <a:schemeClr val="accent2"/>
              </a:solidFill>
              <a:ln>
                <a:noFill/>
              </a:ln>
              <a:effectLst/>
            </c:spPr>
            <c:extLst>
              <c:ext xmlns:c16="http://schemas.microsoft.com/office/drawing/2014/chart" uri="{C3380CC4-5D6E-409C-BE32-E72D297353CC}">
                <c16:uniqueId val="{00000003-DA66-4D13-90A4-391C509065DF}"/>
              </c:ext>
            </c:extLst>
          </c:dPt>
          <c:dPt>
            <c:idx val="2"/>
            <c:bubble3D val="0"/>
            <c:spPr>
              <a:solidFill>
                <a:schemeClr val="accent3"/>
              </a:solidFill>
              <a:ln>
                <a:noFill/>
              </a:ln>
              <a:effectLst/>
            </c:spPr>
            <c:extLst>
              <c:ext xmlns:c16="http://schemas.microsoft.com/office/drawing/2014/chart" uri="{C3380CC4-5D6E-409C-BE32-E72D297353CC}">
                <c16:uniqueId val="{00000005-DA66-4D13-90A4-391C509065DF}"/>
              </c:ext>
            </c:extLst>
          </c:dPt>
          <c:dPt>
            <c:idx val="3"/>
            <c:bubble3D val="0"/>
            <c:spPr>
              <a:solidFill>
                <a:schemeClr val="accent1"/>
              </a:solidFill>
              <a:ln>
                <a:noFill/>
              </a:ln>
              <a:effectLst/>
            </c:spPr>
            <c:extLst>
              <c:ext xmlns:c16="http://schemas.microsoft.com/office/drawing/2014/chart" uri="{C3380CC4-5D6E-409C-BE32-E72D297353CC}">
                <c16:uniqueId val="{00000007-DA66-4D13-90A4-391C509065DF}"/>
              </c:ext>
            </c:extLst>
          </c:dPt>
          <c:dPt>
            <c:idx val="4"/>
            <c:bubble3D val="0"/>
            <c:spPr>
              <a:solidFill>
                <a:schemeClr val="accent4"/>
              </a:solidFill>
              <a:ln>
                <a:noFill/>
              </a:ln>
              <a:effectLst/>
            </c:spPr>
            <c:extLst>
              <c:ext xmlns:c16="http://schemas.microsoft.com/office/drawing/2014/chart" uri="{C3380CC4-5D6E-409C-BE32-E72D297353CC}">
                <c16:uniqueId val="{00000009-DA66-4D13-90A4-391C509065DF}"/>
              </c:ext>
            </c:extLst>
          </c:dPt>
          <c:dLbls>
            <c:dLbl>
              <c:idx val="0"/>
              <c:delete val="1"/>
              <c:extLst>
                <c:ext xmlns:c15="http://schemas.microsoft.com/office/drawing/2012/chart" uri="{CE6537A1-D6FC-4f65-9D91-7224C49458BB}"/>
                <c:ext xmlns:c16="http://schemas.microsoft.com/office/drawing/2014/chart" uri="{C3380CC4-5D6E-409C-BE32-E72D297353CC}">
                  <c16:uniqueId val="{00000001-DA66-4D13-90A4-391C509065DF}"/>
                </c:ext>
              </c:extLst>
            </c:dLbl>
            <c:dLbl>
              <c:idx val="1"/>
              <c:layout>
                <c:manualLayout>
                  <c:x val="-0.11615923344937455"/>
                  <c:y val="-0.14002523289348653"/>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A66-4D13-90A4-391C509065DF}"/>
                </c:ext>
              </c:extLst>
            </c:dLbl>
            <c:dLbl>
              <c:idx val="2"/>
              <c:layout>
                <c:manualLayout>
                  <c:x val="0.13864166572989867"/>
                  <c:y val="-0.15145586415009771"/>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A66-4D13-90A4-391C509065DF}"/>
                </c:ext>
              </c:extLst>
            </c:dLbl>
            <c:dLbl>
              <c:idx val="3"/>
              <c:layout>
                <c:manualLayout>
                  <c:x val="6.9525299079784011E-2"/>
                  <c:y val="0.28576578141527864"/>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DA66-4D13-90A4-391C509065DF}"/>
                </c:ext>
              </c:extLst>
            </c:dLbl>
            <c:dLbl>
              <c:idx val="4"/>
              <c:layout>
                <c:manualLayout>
                  <c:x val="-8.1787666114047294E-2"/>
                  <c:y val="0.22861262513222283"/>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DA66-4D13-90A4-391C509065DF}"/>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1"/>
            <c:showVal val="1"/>
            <c:showCatName val="0"/>
            <c:showSerName val="0"/>
            <c:showPercent val="0"/>
            <c:showBubbleSize val="0"/>
            <c:showLeaderLines val="0"/>
            <c:extLst>
              <c:ext xmlns:c15="http://schemas.microsoft.com/office/drawing/2012/chart" uri="{CE6537A1-D6FC-4f65-9D91-7224C49458BB}"/>
            </c:extLst>
          </c:dLbls>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extLst>
            <c:ext xmlns:c16="http://schemas.microsoft.com/office/drawing/2014/chart" uri="{C3380CC4-5D6E-409C-BE32-E72D297353CC}">
              <c16:uniqueId val="{0000000A-DA66-4D13-90A4-391C509065DF}"/>
            </c:ext>
          </c:extLst>
        </c:ser>
        <c:dLbls>
          <c:showLegendKey val="0"/>
          <c:showVal val="0"/>
          <c:showCatName val="0"/>
          <c:showSerName val="0"/>
          <c:showPercent val="0"/>
          <c:showBubbleSize val="0"/>
          <c:showLeaderLines val="0"/>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Revenue</a:t>
            </a:r>
            <a:r>
              <a:rPr lang="en-US" baseline="0" dirty="0">
                <a:solidFill>
                  <a:schemeClr val="tx1">
                    <a:lumMod val="75000"/>
                    <a:lumOff val="25000"/>
                  </a:schemeClr>
                </a:solidFill>
              </a:rPr>
              <a:t> Over Time</a:t>
            </a:r>
            <a:endParaRPr lang="en-US" dirty="0">
              <a:solidFill>
                <a:schemeClr val="tx1">
                  <a:lumMod val="75000"/>
                  <a:lumOff val="25000"/>
                </a:schemeClr>
              </a:solidFill>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lineChart>
        <c:grouping val="stacked"/>
        <c:varyColors val="0"/>
        <c:ser>
          <c:idx val="0"/>
          <c:order val="0"/>
          <c:tx>
            <c:strRef>
              <c:f>Sheet1!$B$1</c:f>
              <c:strCache>
                <c:ptCount val="1"/>
                <c:pt idx="0">
                  <c:v>Series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Pt>
            <c:idx val="1"/>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1-B30D-47FC-97C2-FA87298C22F3}"/>
              </c:ext>
            </c:extLst>
          </c:dPt>
          <c:dPt>
            <c:idx val="3"/>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3-B30D-47FC-97C2-FA87298C22F3}"/>
              </c:ext>
            </c:extLst>
          </c:dPt>
          <c:dPt>
            <c:idx val="4"/>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5-B30D-47FC-97C2-FA87298C22F3}"/>
              </c:ext>
            </c:extLst>
          </c:dPt>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smooth val="0"/>
          <c:extLst>
            <c:ext xmlns:c16="http://schemas.microsoft.com/office/drawing/2014/chart" uri="{C3380CC4-5D6E-409C-BE32-E72D297353CC}">
              <c16:uniqueId val="{00000006-B30D-47FC-97C2-FA87298C22F3}"/>
            </c:ext>
          </c:extLst>
        </c:ser>
        <c:dLbls>
          <c:showLegendKey val="0"/>
          <c:showVal val="0"/>
          <c:showCatName val="0"/>
          <c:showSerName val="0"/>
          <c:showPercent val="0"/>
          <c:showBubbleSize val="0"/>
        </c:dLbls>
        <c:marker val="1"/>
        <c:smooth val="0"/>
        <c:axId val="1000041416"/>
        <c:axId val="1000041744"/>
      </c:lineChart>
      <c:catAx>
        <c:axId val="1000041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744"/>
        <c:crosses val="autoZero"/>
        <c:auto val="1"/>
        <c:lblAlgn val="ctr"/>
        <c:lblOffset val="100"/>
        <c:noMultiLvlLbl val="0"/>
      </c:catAx>
      <c:valAx>
        <c:axId val="1000041744"/>
        <c:scaling>
          <c:orientation val="minMax"/>
        </c:scaling>
        <c:delete val="0"/>
        <c:axPos val="l"/>
        <c:majorGridlines>
          <c:spPr>
            <a:ln w="9525" cap="flat" cmpd="sng" algn="ctr">
              <a:solidFill>
                <a:schemeClr val="tx1">
                  <a:lumMod val="15000"/>
                  <a:lumOff val="85000"/>
                </a:schemeClr>
              </a:solidFill>
              <a:round/>
            </a:ln>
            <a:effectLst/>
          </c:spPr>
        </c:majorGridlines>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cdr:x>
      <cdr:y>0</cdr:y>
    </cdr:from>
    <cdr:to>
      <cdr:x>1</cdr:x>
      <cdr:y>1</cdr:y>
    </cdr:to>
    <cdr:sp macro="" textlink="">
      <cdr:nvSpPr>
        <cdr:cNvPr id="2" name="Rectangle 1">
          <a:extLst xmlns:a="http://schemas.openxmlformats.org/drawingml/2006/main">
            <a:ext uri="{FF2B5EF4-FFF2-40B4-BE49-F238E27FC236}">
              <a16:creationId xmlns:a16="http://schemas.microsoft.com/office/drawing/2014/main" id="{924ED877-E016-4736-BA15-B7E08914B5B3}"/>
            </a:ext>
          </a:extLst>
        </cdr:cNvPr>
        <cdr:cNvSpPr/>
      </cdr:nvSpPr>
      <cdr:spPr>
        <a:xfrm xmlns:a="http://schemas.openxmlformats.org/drawingml/2006/main">
          <a:off x="0" y="0"/>
          <a:ext cx="3389313" cy="4444199"/>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rtlCol="0" anchor="ctr"/>
        <a:lstStyle xmlns:a="http://schemas.openxmlformats.org/drawingml/2006/main"/>
        <a:p xmlns:a="http://schemas.openxmlformats.org/drawingml/2006/main">
          <a:endParaRPr lang="en-US" dirty="0"/>
        </a:p>
      </cdr:txBody>
    </cdr:sp>
  </cdr:relSizeAnchor>
  <cdr:relSizeAnchor xmlns:cdr="http://schemas.openxmlformats.org/drawingml/2006/chartDrawing">
    <cdr:from>
      <cdr:x>0</cdr:x>
      <cdr:y>0.01573</cdr:y>
    </cdr:from>
    <cdr:to>
      <cdr:x>1</cdr:x>
      <cdr:y>0.99541</cdr:y>
    </cdr:to>
    <cdr:sp macro="" textlink="">
      <cdr:nvSpPr>
        <cdr:cNvPr id="3" name="Rectangle 2">
          <a:extLst xmlns:a="http://schemas.openxmlformats.org/drawingml/2006/main">
            <a:ext uri="{FF2B5EF4-FFF2-40B4-BE49-F238E27FC236}">
              <a16:creationId xmlns:a16="http://schemas.microsoft.com/office/drawing/2014/main" id="{6A7CD3C2-FB35-40AE-A325-CA3A3223D0AF}"/>
            </a:ext>
          </a:extLst>
        </cdr:cNvPr>
        <cdr:cNvSpPr/>
      </cdr:nvSpPr>
      <cdr:spPr>
        <a:xfrm xmlns:a="http://schemas.openxmlformats.org/drawingml/2006/main">
          <a:off x="0" y="69912"/>
          <a:ext cx="3389313" cy="4353908"/>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rtlCol="0" anchor="ctr"/>
        <a:lstStyle xmlns:a="http://schemas.openxmlformats.org/drawingml/2006/main"/>
        <a:p xmlns:a="http://schemas.openxmlformats.org/drawingml/2006/main">
          <a:endParaRPr lang="en-US" dirty="0">
            <a:solidFill>
              <a:sysClr val="windowText" lastClr="000000"/>
            </a:solidFill>
          </a:endParaRPr>
        </a:p>
      </cdr:txBody>
    </cdr:sp>
  </cdr:relSizeAnchor>
</c:userShape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914400" marR="914400" rtl="0" algn="l">
              <a:spcBef>
                <a:spcPts val="0"/>
              </a:spcBef>
              <a:spcAft>
                <a:spcPts val="900"/>
              </a:spcAft>
              <a:buClr>
                <a:schemeClr val="dk1"/>
              </a:buClr>
              <a:buSzPts val="1100"/>
              <a:buFont typeface="Arial"/>
              <a:buNone/>
            </a:pPr>
            <a:r>
              <a:t/>
            </a:r>
            <a:endParaRPr/>
          </a:p>
        </p:txBody>
      </p:sp>
      <p:sp>
        <p:nvSpPr>
          <p:cNvPr id="211" name="Google Shape;21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4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800"/>
              <a:buFont typeface="Arial"/>
              <a:buNone/>
            </a:pPr>
            <a:r>
              <a:rPr lang="en-US" sz="1500">
                <a:latin typeface="Arial"/>
                <a:ea typeface="Arial"/>
                <a:cs typeface="Arial"/>
                <a:sym typeface="Arial"/>
              </a:rPr>
              <a:t>We are unsure if they should be treated as zero visits to a Page on a specific day or maybe something happened on the server end and failed to update numbers.</a:t>
            </a:r>
            <a:endParaRPr sz="900"/>
          </a:p>
        </p:txBody>
      </p:sp>
      <p:sp>
        <p:nvSpPr>
          <p:cNvPr id="305" name="Google Shape;305;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5" name="Google Shape;31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3" name="Google Shape;32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1" name="Google Shape;331;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9" name="Google Shape;33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7" name="Google Shape;34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9" name="Google Shape;359;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0" name="Google Shape;370;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4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7" name="Google Shape;377;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6" name="Google Shape;38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8" name="Google Shape;218;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rtl="0" algn="l">
              <a:lnSpc>
                <a:spcPct val="100000"/>
              </a:lnSpc>
              <a:spcBef>
                <a:spcPts val="0"/>
              </a:spcBef>
              <a:spcAft>
                <a:spcPts val="0"/>
              </a:spcAft>
              <a:buSzPts val="1400"/>
              <a:buFont typeface="Arial"/>
              <a:buChar char="•"/>
            </a:pPr>
            <a:r>
              <a:rPr b="1" i="0" lang="en-US">
                <a:solidFill>
                  <a:srgbClr val="141E35"/>
                </a:solidFill>
                <a:latin typeface="Inter"/>
                <a:ea typeface="Inter"/>
                <a:cs typeface="Inter"/>
                <a:sym typeface="Inter"/>
              </a:rPr>
              <a:t>Trend</a:t>
            </a:r>
            <a:r>
              <a:rPr b="0" i="0" lang="en-US">
                <a:solidFill>
                  <a:srgbClr val="141E35"/>
                </a:solidFill>
                <a:latin typeface="Inter"/>
                <a:ea typeface="Inter"/>
                <a:cs typeface="Inter"/>
                <a:sym typeface="Inter"/>
              </a:rPr>
              <a:t>: this is a long-term movement of the time series, such as the decreasing average heart rate of workouts as a person gets fitter.</a:t>
            </a:r>
            <a:endParaRPr/>
          </a:p>
          <a:p>
            <a:pPr indent="-228600" lvl="0" marL="457200" rtl="0" algn="l">
              <a:lnSpc>
                <a:spcPct val="100000"/>
              </a:lnSpc>
              <a:spcBef>
                <a:spcPts val="0"/>
              </a:spcBef>
              <a:spcAft>
                <a:spcPts val="0"/>
              </a:spcAft>
              <a:buSzPts val="1400"/>
              <a:buFont typeface="Arial"/>
              <a:buChar char="•"/>
            </a:pPr>
            <a:r>
              <a:rPr b="1" i="0" lang="en-US">
                <a:solidFill>
                  <a:srgbClr val="141E35"/>
                </a:solidFill>
                <a:latin typeface="Inter"/>
                <a:ea typeface="Inter"/>
                <a:cs typeface="Inter"/>
                <a:sym typeface="Inter"/>
              </a:rPr>
              <a:t>Seasonality</a:t>
            </a:r>
            <a:r>
              <a:rPr b="0" i="0" lang="en-US">
                <a:solidFill>
                  <a:srgbClr val="141E35"/>
                </a:solidFill>
                <a:latin typeface="Inter"/>
                <a:ea typeface="Inter"/>
                <a:cs typeface="Inter"/>
                <a:sym typeface="Inter"/>
              </a:rPr>
              <a:t>: regular periodic occurrences within a time interval smaller than a year (e.g., higher step count in spring and autumn because it’s not too cold or too hot for long walks).</a:t>
            </a:r>
            <a:endParaRPr/>
          </a:p>
          <a:p>
            <a:pPr indent="-228600" lvl="0" marL="457200" rtl="0" algn="l">
              <a:lnSpc>
                <a:spcPct val="100000"/>
              </a:lnSpc>
              <a:spcBef>
                <a:spcPts val="0"/>
              </a:spcBef>
              <a:spcAft>
                <a:spcPts val="0"/>
              </a:spcAft>
              <a:buSzPts val="1400"/>
              <a:buFont typeface="Arial"/>
              <a:buChar char="•"/>
            </a:pPr>
            <a:r>
              <a:rPr b="1" i="0" lang="en-US">
                <a:solidFill>
                  <a:srgbClr val="141E35"/>
                </a:solidFill>
                <a:latin typeface="Inter"/>
                <a:ea typeface="Inter"/>
                <a:cs typeface="Inter"/>
                <a:sym typeface="Inter"/>
              </a:rPr>
              <a:t>Cyclicity</a:t>
            </a:r>
            <a:r>
              <a:rPr b="0" i="0" lang="en-US">
                <a:solidFill>
                  <a:srgbClr val="141E35"/>
                </a:solidFill>
                <a:latin typeface="Inter"/>
                <a:ea typeface="Inter"/>
                <a:cs typeface="Inter"/>
                <a:sym typeface="Inter"/>
              </a:rPr>
              <a:t>: repeated fluctuations around the trend that are longer in duration than irregularities but shorter than what would constitute a trend. In our walking example, this would be a one-week sightseeing holiday every four to five months.</a:t>
            </a:r>
            <a:endParaRPr/>
          </a:p>
          <a:p>
            <a:pPr indent="-228600" lvl="0" marL="457200" rtl="0" algn="l">
              <a:lnSpc>
                <a:spcPct val="100000"/>
              </a:lnSpc>
              <a:spcBef>
                <a:spcPts val="0"/>
              </a:spcBef>
              <a:spcAft>
                <a:spcPts val="0"/>
              </a:spcAft>
              <a:buSzPts val="1400"/>
              <a:buFont typeface="Arial"/>
              <a:buChar char="•"/>
            </a:pPr>
            <a:r>
              <a:rPr b="1" i="0" lang="en-US">
                <a:solidFill>
                  <a:srgbClr val="141E35"/>
                </a:solidFill>
                <a:latin typeface="Inter"/>
                <a:ea typeface="Inter"/>
                <a:cs typeface="Inter"/>
                <a:sym typeface="Inter"/>
              </a:rPr>
              <a:t>Irregularity</a:t>
            </a:r>
            <a:r>
              <a:rPr b="0" i="0" lang="en-US">
                <a:solidFill>
                  <a:srgbClr val="141E35"/>
                </a:solidFill>
                <a:latin typeface="Inter"/>
                <a:ea typeface="Inter"/>
                <a:cs typeface="Inter"/>
                <a:sym typeface="Inter"/>
              </a:rPr>
              <a:t>: short-term irregular fluctuations or noise</a:t>
            </a:r>
            <a:endParaRPr/>
          </a:p>
          <a:p>
            <a:pPr indent="-139700" lvl="0" marL="457200" rtl="0" algn="l">
              <a:lnSpc>
                <a:spcPct val="100000"/>
              </a:lnSpc>
              <a:spcBef>
                <a:spcPts val="0"/>
              </a:spcBef>
              <a:spcAft>
                <a:spcPts val="0"/>
              </a:spcAft>
              <a:buSzPts val="1400"/>
              <a:buFont typeface="Arial"/>
              <a:buNone/>
            </a:pPr>
            <a:r>
              <a:t/>
            </a:r>
            <a:endParaRPr b="0" i="0">
              <a:solidFill>
                <a:srgbClr val="141E35"/>
              </a:solidFill>
              <a:latin typeface="Inter"/>
              <a:ea typeface="Inter"/>
              <a:cs typeface="Inter"/>
              <a:sym typeface="Inter"/>
            </a:endParaRPr>
          </a:p>
          <a:p>
            <a:pPr indent="-228600" lvl="0" marL="457200" rtl="0" algn="l">
              <a:lnSpc>
                <a:spcPct val="100000"/>
              </a:lnSpc>
              <a:spcBef>
                <a:spcPts val="0"/>
              </a:spcBef>
              <a:spcAft>
                <a:spcPts val="0"/>
              </a:spcAft>
              <a:buSzPts val="1400"/>
              <a:buFont typeface="Arial"/>
              <a:buChar char="•"/>
            </a:pPr>
            <a:r>
              <a:rPr b="0" i="0" lang="en-US">
                <a:solidFill>
                  <a:srgbClr val="141E35"/>
                </a:solidFill>
                <a:latin typeface="Inter"/>
                <a:ea typeface="Inter"/>
                <a:cs typeface="Inter"/>
                <a:sym typeface="Inter"/>
              </a:rPr>
              <a:t>A typical example of time-series data is stock prices or a stock market index. </a:t>
            </a:r>
            <a:endParaRPr/>
          </a:p>
        </p:txBody>
      </p:sp>
      <p:sp>
        <p:nvSpPr>
          <p:cNvPr id="219" name="Google Shape;219;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4" name="Google Shape;394;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400"/>
              <a:buFont typeface="Arial"/>
              <a:buNone/>
            </a:pPr>
            <a:r>
              <a:rPr lang="en-US">
                <a:solidFill>
                  <a:srgbClr val="D5D5D5"/>
                </a:solidFill>
                <a:highlight>
                  <a:srgbClr val="383838"/>
                </a:highlight>
                <a:latin typeface="Roboto"/>
                <a:ea typeface="Roboto"/>
                <a:cs typeface="Roboto"/>
                <a:sym typeface="Roboto"/>
              </a:rPr>
              <a:t>To overcome this limitation, careful considerations need to be made for how to handle missing data, such as by performing missing value imputations or removing specific rows of data with too many missing values</a:t>
            </a:r>
            <a:endParaRPr>
              <a:solidFill>
                <a:srgbClr val="D5D5D5"/>
              </a:solidFill>
              <a:highlight>
                <a:srgbClr val="383838"/>
              </a:highlight>
              <a:latin typeface="Roboto"/>
              <a:ea typeface="Roboto"/>
              <a:cs typeface="Roboto"/>
              <a:sym typeface="Roboto"/>
            </a:endParaRPr>
          </a:p>
        </p:txBody>
      </p:sp>
      <p:sp>
        <p:nvSpPr>
          <p:cNvPr id="233" name="Google Shape;233;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a54d67f11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3" name="Google Shape;243;g2a54d67f113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3F3F3F"/>
              </a:buClr>
              <a:buSzPts val="1800"/>
              <a:buFont typeface="Arial"/>
              <a:buNone/>
            </a:pPr>
            <a:r>
              <a:rPr lang="en-US" sz="1400">
                <a:solidFill>
                  <a:srgbClr val="000000"/>
                </a:solidFill>
                <a:latin typeface="Inter"/>
                <a:ea typeface="Inter"/>
                <a:cs typeface="Inter"/>
                <a:sym typeface="Inter"/>
              </a:rPr>
              <a:t>Each article name has the following </a:t>
            </a:r>
            <a:r>
              <a:rPr lang="en-US" sz="1400">
                <a:solidFill>
                  <a:srgbClr val="000000"/>
                </a:solidFill>
                <a:latin typeface="Arial"/>
                <a:ea typeface="Arial"/>
                <a:cs typeface="Arial"/>
                <a:sym typeface="Arial"/>
              </a:rPr>
              <a:t>format</a:t>
            </a:r>
            <a:r>
              <a:rPr lang="en-US" sz="1400">
                <a:solidFill>
                  <a:srgbClr val="000000"/>
                </a:solidFill>
                <a:latin typeface="Inter"/>
                <a:ea typeface="Inter"/>
                <a:cs typeface="Inter"/>
                <a:sym typeface="Inter"/>
              </a:rPr>
              <a:t>: 'name_project_access_agent' .</a:t>
            </a:r>
            <a:endParaRPr b="1" sz="1400">
              <a:solidFill>
                <a:srgbClr val="000000"/>
              </a:solidFill>
              <a:latin typeface="Arial"/>
              <a:ea typeface="Arial"/>
              <a:cs typeface="Arial"/>
              <a:sym typeface="Arial"/>
            </a:endParaRPr>
          </a:p>
          <a:p>
            <a:pPr indent="0" lvl="0" marL="0" rtl="0" algn="l">
              <a:lnSpc>
                <a:spcPct val="100000"/>
              </a:lnSpc>
              <a:spcBef>
                <a:spcPts val="0"/>
              </a:spcBef>
              <a:spcAft>
                <a:spcPts val="0"/>
              </a:spcAft>
              <a:buSzPts val="1400"/>
              <a:buNone/>
            </a:pPr>
            <a:r>
              <a:t/>
            </a:r>
            <a:endParaRPr/>
          </a:p>
        </p:txBody>
      </p:sp>
      <p:sp>
        <p:nvSpPr>
          <p:cNvPr id="244" name="Google Shape;244;g2a54d67f113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2" name="Google Shape;25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400"/>
              <a:buFont typeface="Arial"/>
              <a:buNone/>
            </a:pPr>
            <a:r>
              <a:rPr lang="en-US">
                <a:solidFill>
                  <a:srgbClr val="D5D5D5"/>
                </a:solidFill>
                <a:highlight>
                  <a:srgbClr val="383838"/>
                </a:highlight>
                <a:latin typeface="Roboto"/>
                <a:ea typeface="Roboto"/>
                <a:cs typeface="Roboto"/>
                <a:sym typeface="Roboto"/>
              </a:rPr>
              <a:t>we are extracting the data here using the API command from the kaggle .we have created a new token</a:t>
            </a:r>
            <a:endParaRPr>
              <a:solidFill>
                <a:srgbClr val="D5D5D5"/>
              </a:solidFill>
              <a:highlight>
                <a:srgbClr val="383838"/>
              </a:highlight>
              <a:latin typeface="Roboto"/>
              <a:ea typeface="Roboto"/>
              <a:cs typeface="Roboto"/>
              <a:sym typeface="Roboto"/>
            </a:endParaRPr>
          </a:p>
          <a:p>
            <a:pPr indent="0" lvl="0" marL="0" rtl="0" algn="l">
              <a:spcBef>
                <a:spcPts val="0"/>
              </a:spcBef>
              <a:spcAft>
                <a:spcPts val="0"/>
              </a:spcAft>
              <a:buSzPts val="1400"/>
              <a:buNone/>
            </a:pPr>
            <a:r>
              <a:rPr lang="en-US">
                <a:solidFill>
                  <a:srgbClr val="D5D5D5"/>
                </a:solidFill>
                <a:highlight>
                  <a:srgbClr val="383838"/>
                </a:highlight>
                <a:latin typeface="Roboto"/>
                <a:ea typeface="Roboto"/>
                <a:cs typeface="Roboto"/>
                <a:sym typeface="Roboto"/>
              </a:rPr>
              <a:t>which contained username and unique key data </a:t>
            </a:r>
            <a:endParaRPr>
              <a:solidFill>
                <a:srgbClr val="D5D5D5"/>
              </a:solidFill>
              <a:highlight>
                <a:srgbClr val="383838"/>
              </a:highlight>
              <a:latin typeface="Roboto"/>
              <a:ea typeface="Roboto"/>
              <a:cs typeface="Roboto"/>
              <a:sym typeface="Roboto"/>
            </a:endParaRPr>
          </a:p>
          <a:p>
            <a:pPr indent="0" lvl="0" marL="0" rtl="0" algn="l">
              <a:spcBef>
                <a:spcPts val="0"/>
              </a:spcBef>
              <a:spcAft>
                <a:spcPts val="0"/>
              </a:spcAft>
              <a:buSzPts val="1400"/>
              <a:buNone/>
            </a:pPr>
            <a:r>
              <a:rPr lang="en-US">
                <a:solidFill>
                  <a:srgbClr val="D5D5D5"/>
                </a:solidFill>
                <a:highlight>
                  <a:srgbClr val="383838"/>
                </a:highlight>
                <a:latin typeface="Roboto"/>
                <a:ea typeface="Roboto"/>
                <a:cs typeface="Roboto"/>
                <a:sym typeface="Roboto"/>
              </a:rPr>
              <a:t>Zip - unzip</a:t>
            </a:r>
            <a:endParaRPr>
              <a:solidFill>
                <a:srgbClr val="D5D5D5"/>
              </a:solidFill>
              <a:highlight>
                <a:srgbClr val="383838"/>
              </a:highlight>
              <a:latin typeface="Roboto"/>
              <a:ea typeface="Roboto"/>
              <a:cs typeface="Roboto"/>
              <a:sym typeface="Roboto"/>
            </a:endParaRPr>
          </a:p>
          <a:p>
            <a:pPr indent="0" lvl="0" marL="0" rtl="0" algn="l">
              <a:spcBef>
                <a:spcPts val="0"/>
              </a:spcBef>
              <a:spcAft>
                <a:spcPts val="0"/>
              </a:spcAft>
              <a:buClr>
                <a:schemeClr val="dk1"/>
              </a:buClr>
              <a:buSzPts val="1400"/>
              <a:buFont typeface="Arial"/>
              <a:buNone/>
            </a:pPr>
            <a:br>
              <a:rPr lang="en-US">
                <a:solidFill>
                  <a:srgbClr val="D5D5D5"/>
                </a:solidFill>
                <a:highlight>
                  <a:srgbClr val="383838"/>
                </a:highlight>
                <a:latin typeface="Roboto"/>
                <a:ea typeface="Roboto"/>
                <a:cs typeface="Roboto"/>
                <a:sym typeface="Roboto"/>
              </a:rPr>
            </a:br>
            <a:r>
              <a:rPr lang="en-US">
                <a:solidFill>
                  <a:srgbClr val="D5D5D5"/>
                </a:solidFill>
                <a:highlight>
                  <a:srgbClr val="383838"/>
                </a:highlight>
                <a:latin typeface="Roboto"/>
                <a:ea typeface="Roboto"/>
                <a:cs typeface="Roboto"/>
                <a:sym typeface="Roboto"/>
              </a:rPr>
              <a:t>Another concern about the data is the overall size of the dataset and lack of needed computation power</a:t>
            </a:r>
            <a:br>
              <a:rPr lang="en-US">
                <a:solidFill>
                  <a:srgbClr val="D5D5D5"/>
                </a:solidFill>
                <a:highlight>
                  <a:srgbClr val="383838"/>
                </a:highlight>
                <a:latin typeface="Roboto"/>
                <a:ea typeface="Roboto"/>
                <a:cs typeface="Roboto"/>
                <a:sym typeface="Roboto"/>
              </a:rPr>
            </a:br>
            <a:endParaRPr>
              <a:solidFill>
                <a:srgbClr val="D5D5D5"/>
              </a:solidFill>
              <a:highlight>
                <a:srgbClr val="383838"/>
              </a:highlight>
              <a:latin typeface="Roboto"/>
              <a:ea typeface="Roboto"/>
              <a:cs typeface="Roboto"/>
              <a:sym typeface="Roboto"/>
            </a:endParaRPr>
          </a:p>
          <a:p>
            <a:pPr indent="0" lvl="0" marL="0" rtl="0" algn="l">
              <a:spcBef>
                <a:spcPts val="0"/>
              </a:spcBef>
              <a:spcAft>
                <a:spcPts val="0"/>
              </a:spcAft>
              <a:buClr>
                <a:schemeClr val="dk1"/>
              </a:buClr>
              <a:buSzPts val="1400"/>
              <a:buFont typeface="Arial"/>
              <a:buNone/>
            </a:pPr>
            <a:r>
              <a:t/>
            </a:r>
            <a:endParaRPr>
              <a:solidFill>
                <a:srgbClr val="D5D5D5"/>
              </a:solidFill>
              <a:highlight>
                <a:srgbClr val="383838"/>
              </a:highlight>
              <a:latin typeface="Roboto"/>
              <a:ea typeface="Roboto"/>
              <a:cs typeface="Roboto"/>
              <a:sym typeface="Roboto"/>
            </a:endParaRPr>
          </a:p>
        </p:txBody>
      </p:sp>
      <p:sp>
        <p:nvSpPr>
          <p:cNvPr id="253" name="Google Shape;25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i="0" lang="en-US">
                <a:latin typeface="Roboto"/>
                <a:ea typeface="Roboto"/>
                <a:cs typeface="Roboto"/>
                <a:sym typeface="Roboto"/>
              </a:rPr>
              <a:t>The page names contain the Wikipedia project (e.g. en.wikipedia.org), type of access (e.g. desktop) and type of agent (e.g. spider). In other words, each article name has the following format: 'name_project_access_agent' (e.g. 'AKB48_zh.wikipedia.org_all-access_spider').</a:t>
            </a:r>
            <a:endParaRPr/>
          </a:p>
        </p:txBody>
      </p:sp>
      <p:sp>
        <p:nvSpPr>
          <p:cNvPr id="263" name="Google Shape;26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a5cba11f7d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1" name="Google Shape;271;g2a5cba11f7d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400"/>
              <a:buFont typeface="Arial"/>
              <a:buNone/>
            </a:pPr>
            <a:r>
              <a:rPr b="1" lang="en-US">
                <a:latin typeface="Roboto"/>
                <a:ea typeface="Roboto"/>
                <a:cs typeface="Roboto"/>
                <a:sym typeface="Roboto"/>
              </a:rPr>
              <a:t>The page names contain the Wikipedia project (e.g. en.wikipedia.org), type of access (e.g. desktop) and type of agent (e.g. spider). In other words, each article name has the following format: 'name_project_access_agent' (e.g. 'AKB48_zh.wikipedia.org_all-access_spider').</a:t>
            </a:r>
            <a:endParaRPr b="1" sz="1400">
              <a:solidFill>
                <a:srgbClr val="000000"/>
              </a:solidFill>
              <a:latin typeface="Arial"/>
              <a:ea typeface="Arial"/>
              <a:cs typeface="Arial"/>
              <a:sym typeface="Arial"/>
            </a:endParaRPr>
          </a:p>
          <a:p>
            <a:pPr indent="0" lvl="0" marL="0" rtl="0" algn="l">
              <a:lnSpc>
                <a:spcPct val="100000"/>
              </a:lnSpc>
              <a:spcBef>
                <a:spcPts val="0"/>
              </a:spcBef>
              <a:spcAft>
                <a:spcPts val="0"/>
              </a:spcAft>
              <a:buSzPts val="1400"/>
              <a:buNone/>
            </a:pPr>
            <a:r>
              <a:t/>
            </a:r>
            <a:endParaRPr/>
          </a:p>
        </p:txBody>
      </p:sp>
      <p:sp>
        <p:nvSpPr>
          <p:cNvPr id="272" name="Google Shape;272;g2a5cba11f7d_0_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rtl="0" algn="l">
              <a:lnSpc>
                <a:spcPct val="100000"/>
              </a:lnSpc>
              <a:spcBef>
                <a:spcPts val="0"/>
              </a:spcBef>
              <a:spcAft>
                <a:spcPts val="0"/>
              </a:spcAft>
              <a:buSzPts val="1400"/>
              <a:buNone/>
            </a:pPr>
            <a:r>
              <a:rPr b="0" i="0" lang="en-US">
                <a:latin typeface="Arial"/>
                <a:ea typeface="Arial"/>
                <a:cs typeface="Arial"/>
                <a:sym typeface="Arial"/>
              </a:rPr>
              <a:t>What is a spider in web page?</a:t>
            </a:r>
            <a:endParaRPr b="0" i="0">
              <a:latin typeface="Roboto"/>
              <a:ea typeface="Roboto"/>
              <a:cs typeface="Roboto"/>
              <a:sym typeface="Roboto"/>
            </a:endParaRPr>
          </a:p>
          <a:p>
            <a:pPr indent="-228600" lvl="0" marL="457200" rtl="0" algn="l">
              <a:lnSpc>
                <a:spcPct val="100000"/>
              </a:lnSpc>
              <a:spcBef>
                <a:spcPts val="0"/>
              </a:spcBef>
              <a:spcAft>
                <a:spcPts val="0"/>
              </a:spcAft>
              <a:buSzPts val="1400"/>
              <a:buNone/>
            </a:pPr>
            <a:r>
              <a:rPr lang="en-US">
                <a:latin typeface="Arial"/>
                <a:ea typeface="Arial"/>
                <a:cs typeface="Arial"/>
                <a:sym typeface="Arial"/>
              </a:rPr>
              <a:t>spider traffic is access to a site from a web-crawler that was developed to collect data</a:t>
            </a:r>
            <a:endParaRPr>
              <a:latin typeface="Arial"/>
              <a:ea typeface="Arial"/>
              <a:cs typeface="Arial"/>
              <a:sym typeface="Arial"/>
            </a:endParaRPr>
          </a:p>
          <a:p>
            <a:pPr indent="-228600" lvl="0" marL="457200" rtl="0" algn="l">
              <a:lnSpc>
                <a:spcPct val="100000"/>
              </a:lnSpc>
              <a:spcBef>
                <a:spcPts val="0"/>
              </a:spcBef>
              <a:spcAft>
                <a:spcPts val="0"/>
              </a:spcAft>
              <a:buSzPts val="1400"/>
              <a:buNone/>
            </a:pPr>
            <a:r>
              <a:rPr lang="en-US">
                <a:latin typeface="Arial"/>
                <a:ea typeface="Arial"/>
                <a:cs typeface="Arial"/>
                <a:sym typeface="Arial"/>
              </a:rPr>
              <a:t>There is a peak in the total traffic around late summer of 2016, and this is potentially due to the November 2016 US presidential election,</a:t>
            </a:r>
            <a:r>
              <a:rPr lang="en-US">
                <a:latin typeface="Arial"/>
                <a:ea typeface="Arial"/>
                <a:cs typeface="Arial"/>
                <a:sym typeface="Arial"/>
              </a:rPr>
              <a:t> </a:t>
            </a:r>
            <a:r>
              <a:rPr lang="en-US">
                <a:latin typeface="Arial"/>
                <a:ea typeface="Arial"/>
                <a:cs typeface="Arial"/>
                <a:sym typeface="Arial"/>
              </a:rPr>
              <a:t>and resulted in large views in pages of the candidates and other political topics included in this data set.</a:t>
            </a:r>
            <a:endParaRPr>
              <a:latin typeface="Arial"/>
              <a:ea typeface="Arial"/>
              <a:cs typeface="Arial"/>
              <a:sym typeface="Arial"/>
            </a:endParaRPr>
          </a:p>
          <a:p>
            <a:pPr indent="0" lvl="0" marL="0" rtl="0" algn="l">
              <a:spcBef>
                <a:spcPts val="0"/>
              </a:spcBef>
              <a:spcAft>
                <a:spcPts val="0"/>
              </a:spcAft>
              <a:buSzPts val="1400"/>
              <a:buNone/>
            </a:pPr>
            <a:r>
              <a:rPr lang="en-US">
                <a:latin typeface="Arial"/>
                <a:ea typeface="Arial"/>
                <a:cs typeface="Arial"/>
                <a:sym typeface="Arial"/>
              </a:rPr>
              <a:t>steep declines in the beginning and ending of the time series, and a large peak around the middle of 2016</a:t>
            </a:r>
            <a:endParaRPr/>
          </a:p>
          <a:p>
            <a:pPr indent="0" lvl="0" marL="0" rtl="0" algn="l">
              <a:lnSpc>
                <a:spcPct val="100000"/>
              </a:lnSpc>
              <a:spcBef>
                <a:spcPts val="0"/>
              </a:spcBef>
              <a:spcAft>
                <a:spcPts val="0"/>
              </a:spcAft>
              <a:buSzPts val="1400"/>
              <a:buNone/>
            </a:pPr>
            <a:r>
              <a:t/>
            </a:r>
            <a:endParaRPr/>
          </a:p>
        </p:txBody>
      </p:sp>
      <p:sp>
        <p:nvSpPr>
          <p:cNvPr id="280" name="Google Shape;280;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ed22b514b5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br>
              <a:rPr lang="en-US" sz="1050">
                <a:highlight>
                  <a:srgbClr val="FFFFFF"/>
                </a:highlight>
                <a:latin typeface="Inter"/>
                <a:ea typeface="Inter"/>
                <a:cs typeface="Inter"/>
                <a:sym typeface="Inter"/>
              </a:rPr>
            </a:br>
            <a:endParaRPr sz="1050">
              <a:highlight>
                <a:srgbClr val="FFFFFF"/>
              </a:highlight>
              <a:latin typeface="Inter"/>
              <a:ea typeface="Inter"/>
              <a:cs typeface="Inter"/>
              <a:sym typeface="Inter"/>
            </a:endParaRPr>
          </a:p>
        </p:txBody>
      </p:sp>
      <p:sp>
        <p:nvSpPr>
          <p:cNvPr id="295" name="Google Shape;295;g1ed22b514b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chart" Target="../charts/chart1.xml"/><Relationship Id="rId3" Type="http://schemas.openxmlformats.org/officeDocument/2006/relationships/chart" Target="../charts/chart2.xml"/><Relationship Id="rId4" Type="http://schemas.openxmlformats.org/officeDocument/2006/relationships/chart" Target="../charts/chart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Image" showMasterSp="0">
  <p:cSld name="Title Slide with Image">
    <p:bg>
      <p:bgPr>
        <a:solidFill>
          <a:srgbClr val="F2F2F2"/>
        </a:solidFill>
      </p:bgPr>
    </p:bg>
    <p:spTree>
      <p:nvGrpSpPr>
        <p:cNvPr id="20" name="Shape 20"/>
        <p:cNvGrpSpPr/>
        <p:nvPr/>
      </p:nvGrpSpPr>
      <p:grpSpPr>
        <a:xfrm>
          <a:off x="0" y="0"/>
          <a:ext cx="0" cy="0"/>
          <a:chOff x="0" y="0"/>
          <a:chExt cx="0" cy="0"/>
        </a:xfrm>
      </p:grpSpPr>
      <p:sp>
        <p:nvSpPr>
          <p:cNvPr id="21" name="Google Shape;21;p15"/>
          <p:cNvSpPr/>
          <p:nvPr>
            <p:ph idx="2" type="pic"/>
          </p:nvPr>
        </p:nvSpPr>
        <p:spPr>
          <a:xfrm>
            <a:off x="0" y="0"/>
            <a:ext cx="9780588" cy="6804025"/>
          </a:xfrm>
          <a:prstGeom prst="rect">
            <a:avLst/>
          </a:prstGeom>
          <a:solidFill>
            <a:srgbClr val="D8D8D8"/>
          </a:solidFill>
          <a:ln>
            <a:noFill/>
          </a:ln>
        </p:spPr>
      </p:sp>
      <p:sp>
        <p:nvSpPr>
          <p:cNvPr id="22" name="Google Shape;22;p15"/>
          <p:cNvSpPr txBox="1"/>
          <p:nvPr>
            <p:ph type="ctrTitle"/>
          </p:nvPr>
        </p:nvSpPr>
        <p:spPr>
          <a:xfrm>
            <a:off x="3200400" y="2811053"/>
            <a:ext cx="8991600" cy="1261295"/>
          </a:xfrm>
          <a:prstGeom prst="rect">
            <a:avLst/>
          </a:prstGeom>
          <a:solidFill>
            <a:schemeClr val="lt1"/>
          </a:solidFill>
          <a:ln>
            <a:noFill/>
          </a:ln>
        </p:spPr>
        <p:txBody>
          <a:bodyPr anchorCtr="0" anchor="t" bIns="180000" lIns="180000" spcFirstLastPara="1" rIns="252000" wrap="square" tIns="180000">
            <a:noAutofit/>
          </a:bodyPr>
          <a:lstStyle>
            <a:lvl1pPr lvl="0" algn="r">
              <a:lnSpc>
                <a:spcPct val="90000"/>
              </a:lnSpc>
              <a:spcBef>
                <a:spcPts val="0"/>
              </a:spcBef>
              <a:spcAft>
                <a:spcPts val="0"/>
              </a:spcAft>
              <a:buClr>
                <a:srgbClr val="3F3F3F"/>
              </a:buClr>
              <a:buSzPts val="6000"/>
              <a:buFont typeface="Corbel"/>
              <a:buNone/>
              <a:defRPr b="1"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5"/>
          <p:cNvSpPr txBox="1"/>
          <p:nvPr>
            <p:ph idx="1" type="subTitle"/>
          </p:nvPr>
        </p:nvSpPr>
        <p:spPr>
          <a:xfrm>
            <a:off x="3200400" y="4061039"/>
            <a:ext cx="6580188" cy="580921"/>
          </a:xfrm>
          <a:prstGeom prst="rect">
            <a:avLst/>
          </a:prstGeom>
          <a:solidFill>
            <a:schemeClr val="dk1">
              <a:alpha val="80000"/>
            </a:schemeClr>
          </a:solidFill>
          <a:ln>
            <a:noFill/>
          </a:ln>
        </p:spPr>
        <p:txBody>
          <a:bodyPr anchorCtr="0" anchor="t" bIns="180000" lIns="180000" spcFirstLastPara="1" rIns="180000" wrap="square" tIns="180000">
            <a:noAutofit/>
          </a:bodyPr>
          <a:lstStyle>
            <a:lvl1pPr lvl="0" algn="r">
              <a:lnSpc>
                <a:spcPct val="90000"/>
              </a:lnSpc>
              <a:spcBef>
                <a:spcPts val="1000"/>
              </a:spcBef>
              <a:spcAft>
                <a:spcPts val="0"/>
              </a:spcAft>
              <a:buClr>
                <a:schemeClr val="lt1"/>
              </a:buClr>
              <a:buSzPts val="1800"/>
              <a:buNone/>
              <a:defRPr>
                <a:solidFill>
                  <a:schemeClr val="lt1"/>
                </a:solidFill>
              </a:defRPr>
            </a:lvl1pPr>
            <a:lvl2pPr lvl="1" algn="l">
              <a:lnSpc>
                <a:spcPct val="90000"/>
              </a:lnSpc>
              <a:spcBef>
                <a:spcPts val="500"/>
              </a:spcBef>
              <a:spcAft>
                <a:spcPts val="0"/>
              </a:spcAft>
              <a:buClr>
                <a:srgbClr val="3F3F3F"/>
              </a:buClr>
              <a:buSzPts val="1800"/>
              <a:buChar char="•"/>
              <a:defRPr/>
            </a:lvl2pPr>
            <a:lvl3pPr lvl="2" algn="l">
              <a:lnSpc>
                <a:spcPct val="90000"/>
              </a:lnSpc>
              <a:spcBef>
                <a:spcPts val="500"/>
              </a:spcBef>
              <a:spcAft>
                <a:spcPts val="0"/>
              </a:spcAft>
              <a:buClr>
                <a:srgbClr val="3F3F3F"/>
              </a:buClr>
              <a:buSzPts val="1800"/>
              <a:buChar char="•"/>
              <a:defRPr/>
            </a:lvl3pPr>
            <a:lvl4pPr lvl="3" algn="l">
              <a:lnSpc>
                <a:spcPct val="90000"/>
              </a:lnSpc>
              <a:spcBef>
                <a:spcPts val="500"/>
              </a:spcBef>
              <a:spcAft>
                <a:spcPts val="0"/>
              </a:spcAft>
              <a:buClr>
                <a:srgbClr val="3F3F3F"/>
              </a:buClr>
              <a:buSzPts val="1800"/>
              <a:buChar char="•"/>
              <a:defRPr/>
            </a:lvl4pPr>
            <a:lvl5pPr lvl="4" algn="l">
              <a:lnSpc>
                <a:spcPct val="90000"/>
              </a:lnSpc>
              <a:spcBef>
                <a:spcPts val="500"/>
              </a:spcBef>
              <a:spcAft>
                <a:spcPts val="0"/>
              </a:spcAft>
              <a:buClr>
                <a:srgbClr val="3F3F3F"/>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24" name="Google Shape;24;p15"/>
          <p:cNvSpPr/>
          <p:nvPr/>
        </p:nvSpPr>
        <p:spPr>
          <a:xfrm>
            <a:off x="9780103" y="6803351"/>
            <a:ext cx="1979897" cy="54650"/>
          </a:xfrm>
          <a:prstGeom prst="rect">
            <a:avLst/>
          </a:prstGeom>
          <a:solidFill>
            <a:srgbClr val="D9D9D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25" name="Google Shape;25;p15"/>
          <p:cNvSpPr/>
          <p:nvPr/>
        </p:nvSpPr>
        <p:spPr>
          <a:xfrm>
            <a:off x="0" y="6803351"/>
            <a:ext cx="9780104" cy="5465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26" name="Google Shape;26;p15"/>
          <p:cNvSpPr/>
          <p:nvPr/>
        </p:nvSpPr>
        <p:spPr>
          <a:xfrm>
            <a:off x="11760000" y="6803351"/>
            <a:ext cx="432000" cy="5465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27" name="Google Shape;27;p15"/>
          <p:cNvSpPr/>
          <p:nvPr/>
        </p:nvSpPr>
        <p:spPr>
          <a:xfrm>
            <a:off x="9780588" y="2698612"/>
            <a:ext cx="2411412"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Photo">
  <p:cSld name="Large Photo">
    <p:spTree>
      <p:nvGrpSpPr>
        <p:cNvPr id="101" name="Shape 101"/>
        <p:cNvGrpSpPr/>
        <p:nvPr/>
      </p:nvGrpSpPr>
      <p:grpSpPr>
        <a:xfrm>
          <a:off x="0" y="0"/>
          <a:ext cx="0" cy="0"/>
          <a:chOff x="0" y="0"/>
          <a:chExt cx="0" cy="0"/>
        </a:xfrm>
      </p:grpSpPr>
      <p:sp>
        <p:nvSpPr>
          <p:cNvPr id="102" name="Google Shape;102;p24"/>
          <p:cNvSpPr/>
          <p:nvPr>
            <p:ph idx="2" type="pic"/>
          </p:nvPr>
        </p:nvSpPr>
        <p:spPr>
          <a:xfrm>
            <a:off x="0" y="1"/>
            <a:ext cx="12192000" cy="6371350"/>
          </a:xfrm>
          <a:prstGeom prst="rect">
            <a:avLst/>
          </a:prstGeom>
          <a:solidFill>
            <a:srgbClr val="D8D8D8"/>
          </a:solidFill>
          <a:ln>
            <a:noFill/>
          </a:ln>
        </p:spPr>
      </p:sp>
      <p:sp>
        <p:nvSpPr>
          <p:cNvPr id="103" name="Google Shape;103;p24"/>
          <p:cNvSpPr txBox="1"/>
          <p:nvPr>
            <p:ph idx="1" type="body"/>
          </p:nvPr>
        </p:nvSpPr>
        <p:spPr>
          <a:xfrm>
            <a:off x="7552944" y="5359400"/>
            <a:ext cx="4207056" cy="565899"/>
          </a:xfrm>
          <a:prstGeom prst="rect">
            <a:avLst/>
          </a:prstGeom>
          <a:solidFill>
            <a:schemeClr val="dk1"/>
          </a:solidFill>
          <a:ln>
            <a:noFill/>
          </a:ln>
        </p:spPr>
        <p:txBody>
          <a:bodyPr anchorCtr="0" anchor="ctr" bIns="180000" lIns="180000" spcFirstLastPara="1" rIns="180000" wrap="square" tIns="180000">
            <a:noAutofit/>
          </a:bodyPr>
          <a:lstStyle>
            <a:lvl1pPr indent="-228600" lvl="0" marL="457200" algn="r">
              <a:lnSpc>
                <a:spcPct val="90000"/>
              </a:lnSpc>
              <a:spcBef>
                <a:spcPts val="1000"/>
              </a:spcBef>
              <a:spcAft>
                <a:spcPts val="0"/>
              </a:spcAft>
              <a:buClr>
                <a:schemeClr val="lt1"/>
              </a:buClr>
              <a:buSzPts val="1800"/>
              <a:buNone/>
              <a:defRPr>
                <a:solidFill>
                  <a:schemeClr val="lt1"/>
                </a:solidFill>
              </a:defRPr>
            </a:lvl1pPr>
            <a:lvl2pPr indent="-330200" lvl="1" marL="914400" algn="l">
              <a:lnSpc>
                <a:spcPct val="90000"/>
              </a:lnSpc>
              <a:spcBef>
                <a:spcPts val="500"/>
              </a:spcBef>
              <a:spcAft>
                <a:spcPts val="0"/>
              </a:spcAft>
              <a:buClr>
                <a:srgbClr val="3F3F3F"/>
              </a:buClr>
              <a:buSzPts val="1600"/>
              <a:buChar char="•"/>
              <a:defRPr>
                <a:solidFill>
                  <a:srgbClr val="3F3F3F"/>
                </a:solidFill>
              </a:defRPr>
            </a:lvl2pPr>
            <a:lvl3pPr indent="-317500" lvl="2" marL="1371600" algn="l">
              <a:lnSpc>
                <a:spcPct val="90000"/>
              </a:lnSpc>
              <a:spcBef>
                <a:spcPts val="500"/>
              </a:spcBef>
              <a:spcAft>
                <a:spcPts val="0"/>
              </a:spcAft>
              <a:buClr>
                <a:srgbClr val="3F3F3F"/>
              </a:buClr>
              <a:buSzPts val="1400"/>
              <a:buChar char="•"/>
              <a:defRPr>
                <a:solidFill>
                  <a:srgbClr val="3F3F3F"/>
                </a:solidFill>
              </a:defRPr>
            </a:lvl3pPr>
            <a:lvl4pPr indent="-317500" lvl="3" marL="1828800" algn="l">
              <a:lnSpc>
                <a:spcPct val="90000"/>
              </a:lnSpc>
              <a:spcBef>
                <a:spcPts val="500"/>
              </a:spcBef>
              <a:spcAft>
                <a:spcPts val="0"/>
              </a:spcAft>
              <a:buClr>
                <a:srgbClr val="3F3F3F"/>
              </a:buClr>
              <a:buSzPts val="1400"/>
              <a:buChar char="•"/>
              <a:defRPr>
                <a:solidFill>
                  <a:srgbClr val="3F3F3F"/>
                </a:solidFill>
              </a:defRPr>
            </a:lvl4pPr>
            <a:lvl5pPr indent="-317500" lvl="4" marL="2286000" algn="l">
              <a:lnSpc>
                <a:spcPct val="90000"/>
              </a:lnSpc>
              <a:spcBef>
                <a:spcPts val="500"/>
              </a:spcBef>
              <a:spcAft>
                <a:spcPts val="0"/>
              </a:spcAft>
              <a:buClr>
                <a:srgbClr val="3F3F3F"/>
              </a:buClr>
              <a:buSzPts val="1400"/>
              <a:buChar char="•"/>
              <a:defRPr>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4" name="Google Shape;104;p24"/>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24"/>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id="106" name="Google Shape;106;p24"/>
          <p:cNvSpPr txBox="1"/>
          <p:nvPr>
            <p:ph type="title"/>
          </p:nvPr>
        </p:nvSpPr>
        <p:spPr>
          <a:xfrm>
            <a:off x="432000" y="432000"/>
            <a:ext cx="11328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Content">
  <p:cSld name="Title, Subtitle, and Content">
    <p:spTree>
      <p:nvGrpSpPr>
        <p:cNvPr id="107" name="Shape 107"/>
        <p:cNvGrpSpPr/>
        <p:nvPr/>
      </p:nvGrpSpPr>
      <p:grpSpPr>
        <a:xfrm>
          <a:off x="0" y="0"/>
          <a:ext cx="0" cy="0"/>
          <a:chOff x="0" y="0"/>
          <a:chExt cx="0" cy="0"/>
        </a:xfrm>
      </p:grpSpPr>
      <p:sp>
        <p:nvSpPr>
          <p:cNvPr id="108" name="Google Shape;108;p25"/>
          <p:cNvSpPr txBox="1"/>
          <p:nvPr>
            <p:ph type="title"/>
          </p:nvPr>
        </p:nvSpPr>
        <p:spPr>
          <a:xfrm>
            <a:off x="432000" y="432000"/>
            <a:ext cx="11328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9" name="Google Shape;109;p25"/>
          <p:cNvSpPr txBox="1"/>
          <p:nvPr>
            <p:ph idx="1" type="body"/>
          </p:nvPr>
        </p:nvSpPr>
        <p:spPr>
          <a:xfrm>
            <a:off x="431800" y="1008000"/>
            <a:ext cx="11339513" cy="3600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1800"/>
              <a:buNone/>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0" name="Google Shape;110;p25"/>
          <p:cNvSpPr txBox="1"/>
          <p:nvPr>
            <p:ph idx="2" type="body"/>
          </p:nvPr>
        </p:nvSpPr>
        <p:spPr>
          <a:xfrm>
            <a:off x="432000" y="1512000"/>
            <a:ext cx="11328000" cy="467925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solidFill>
                  <a:srgbClr val="3F3F3F"/>
                </a:solidFill>
              </a:defRPr>
            </a:lvl1pPr>
            <a:lvl2pPr indent="-330200" lvl="1" marL="914400" algn="l">
              <a:lnSpc>
                <a:spcPct val="90000"/>
              </a:lnSpc>
              <a:spcBef>
                <a:spcPts val="500"/>
              </a:spcBef>
              <a:spcAft>
                <a:spcPts val="0"/>
              </a:spcAft>
              <a:buClr>
                <a:srgbClr val="3F3F3F"/>
              </a:buClr>
              <a:buSzPts val="1600"/>
              <a:buChar char="•"/>
              <a:defRPr>
                <a:solidFill>
                  <a:srgbClr val="3F3F3F"/>
                </a:solidFill>
              </a:defRPr>
            </a:lvl2pPr>
            <a:lvl3pPr indent="-317500" lvl="2" marL="1371600" algn="l">
              <a:lnSpc>
                <a:spcPct val="90000"/>
              </a:lnSpc>
              <a:spcBef>
                <a:spcPts val="500"/>
              </a:spcBef>
              <a:spcAft>
                <a:spcPts val="0"/>
              </a:spcAft>
              <a:buClr>
                <a:srgbClr val="3F3F3F"/>
              </a:buClr>
              <a:buSzPts val="1400"/>
              <a:buChar char="•"/>
              <a:defRPr>
                <a:solidFill>
                  <a:srgbClr val="3F3F3F"/>
                </a:solidFill>
              </a:defRPr>
            </a:lvl3pPr>
            <a:lvl4pPr indent="-317500" lvl="3" marL="1828800" algn="l">
              <a:lnSpc>
                <a:spcPct val="90000"/>
              </a:lnSpc>
              <a:spcBef>
                <a:spcPts val="500"/>
              </a:spcBef>
              <a:spcAft>
                <a:spcPts val="0"/>
              </a:spcAft>
              <a:buClr>
                <a:srgbClr val="3F3F3F"/>
              </a:buClr>
              <a:buSzPts val="1400"/>
              <a:buChar char="•"/>
              <a:defRPr>
                <a:solidFill>
                  <a:srgbClr val="3F3F3F"/>
                </a:solidFill>
              </a:defRPr>
            </a:lvl4pPr>
            <a:lvl5pPr indent="-317500" lvl="4" marL="2286000" algn="l">
              <a:lnSpc>
                <a:spcPct val="90000"/>
              </a:lnSpc>
              <a:spcBef>
                <a:spcPts val="500"/>
              </a:spcBef>
              <a:spcAft>
                <a:spcPts val="0"/>
              </a:spcAft>
              <a:buClr>
                <a:srgbClr val="3F3F3F"/>
              </a:buClr>
              <a:buSzPts val="1400"/>
              <a:buChar char="•"/>
              <a:defRPr>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 name="Google Shape;111;p25"/>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25"/>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with Subtitle">
  <p:cSld name="Two Content with Subtitle">
    <p:spTree>
      <p:nvGrpSpPr>
        <p:cNvPr id="113" name="Shape 113"/>
        <p:cNvGrpSpPr/>
        <p:nvPr/>
      </p:nvGrpSpPr>
      <p:grpSpPr>
        <a:xfrm>
          <a:off x="0" y="0"/>
          <a:ext cx="0" cy="0"/>
          <a:chOff x="0" y="0"/>
          <a:chExt cx="0" cy="0"/>
        </a:xfrm>
      </p:grpSpPr>
      <p:sp>
        <p:nvSpPr>
          <p:cNvPr id="114" name="Google Shape;114;p26"/>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26"/>
          <p:cNvSpPr txBox="1"/>
          <p:nvPr>
            <p:ph idx="1" type="body"/>
          </p:nvPr>
        </p:nvSpPr>
        <p:spPr>
          <a:xfrm>
            <a:off x="431800" y="1008000"/>
            <a:ext cx="11339513" cy="3600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1800"/>
              <a:buNone/>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 name="Google Shape;116;p26"/>
          <p:cNvSpPr txBox="1"/>
          <p:nvPr>
            <p:ph idx="2" type="body"/>
          </p:nvPr>
        </p:nvSpPr>
        <p:spPr>
          <a:xfrm>
            <a:off x="432000" y="1512000"/>
            <a:ext cx="5472000" cy="468000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solidFill>
                  <a:srgbClr val="3F3F3F"/>
                </a:solidFill>
              </a:defRPr>
            </a:lvl1pPr>
            <a:lvl2pPr indent="-330200" lvl="1" marL="914400" algn="l">
              <a:lnSpc>
                <a:spcPct val="90000"/>
              </a:lnSpc>
              <a:spcBef>
                <a:spcPts val="500"/>
              </a:spcBef>
              <a:spcAft>
                <a:spcPts val="0"/>
              </a:spcAft>
              <a:buClr>
                <a:srgbClr val="3F3F3F"/>
              </a:buClr>
              <a:buSzPts val="1600"/>
              <a:buChar char="•"/>
              <a:defRPr>
                <a:solidFill>
                  <a:srgbClr val="3F3F3F"/>
                </a:solidFill>
              </a:defRPr>
            </a:lvl2pPr>
            <a:lvl3pPr indent="-317500" lvl="2" marL="1371600" algn="l">
              <a:lnSpc>
                <a:spcPct val="90000"/>
              </a:lnSpc>
              <a:spcBef>
                <a:spcPts val="500"/>
              </a:spcBef>
              <a:spcAft>
                <a:spcPts val="0"/>
              </a:spcAft>
              <a:buClr>
                <a:srgbClr val="3F3F3F"/>
              </a:buClr>
              <a:buSzPts val="1400"/>
              <a:buChar char="•"/>
              <a:defRPr>
                <a:solidFill>
                  <a:srgbClr val="3F3F3F"/>
                </a:solidFill>
              </a:defRPr>
            </a:lvl3pPr>
            <a:lvl4pPr indent="-317500" lvl="3" marL="1828800" algn="l">
              <a:lnSpc>
                <a:spcPct val="90000"/>
              </a:lnSpc>
              <a:spcBef>
                <a:spcPts val="500"/>
              </a:spcBef>
              <a:spcAft>
                <a:spcPts val="0"/>
              </a:spcAft>
              <a:buClr>
                <a:srgbClr val="3F3F3F"/>
              </a:buClr>
              <a:buSzPts val="1400"/>
              <a:buChar char="•"/>
              <a:defRPr>
                <a:solidFill>
                  <a:srgbClr val="3F3F3F"/>
                </a:solidFill>
              </a:defRPr>
            </a:lvl4pPr>
            <a:lvl5pPr indent="-317500" lvl="4" marL="2286000" algn="l">
              <a:lnSpc>
                <a:spcPct val="90000"/>
              </a:lnSpc>
              <a:spcBef>
                <a:spcPts val="500"/>
              </a:spcBef>
              <a:spcAft>
                <a:spcPts val="0"/>
              </a:spcAft>
              <a:buClr>
                <a:srgbClr val="3F3F3F"/>
              </a:buClr>
              <a:buSzPts val="1400"/>
              <a:buChar char="•"/>
              <a:defRPr>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7" name="Google Shape;117;p26"/>
          <p:cNvSpPr txBox="1"/>
          <p:nvPr>
            <p:ph idx="3" type="body"/>
          </p:nvPr>
        </p:nvSpPr>
        <p:spPr>
          <a:xfrm>
            <a:off x="6299887" y="1511250"/>
            <a:ext cx="5472113" cy="468000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8" name="Google Shape;118;p26"/>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26"/>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20" name="Shape 120"/>
        <p:cNvGrpSpPr/>
        <p:nvPr/>
      </p:nvGrpSpPr>
      <p:grpSpPr>
        <a:xfrm>
          <a:off x="0" y="0"/>
          <a:ext cx="0" cy="0"/>
          <a:chOff x="0" y="0"/>
          <a:chExt cx="0" cy="0"/>
        </a:xfrm>
      </p:grpSpPr>
      <p:sp>
        <p:nvSpPr>
          <p:cNvPr id="121" name="Google Shape;121;p27"/>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27"/>
          <p:cNvSpPr txBox="1"/>
          <p:nvPr>
            <p:ph idx="1" type="body"/>
          </p:nvPr>
        </p:nvSpPr>
        <p:spPr>
          <a:xfrm>
            <a:off x="431800" y="1008000"/>
            <a:ext cx="11339513" cy="3600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1800"/>
              <a:buNone/>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3" name="Google Shape;123;p27"/>
          <p:cNvSpPr txBox="1"/>
          <p:nvPr>
            <p:ph idx="2" type="body"/>
          </p:nvPr>
        </p:nvSpPr>
        <p:spPr>
          <a:xfrm>
            <a:off x="432000" y="1512000"/>
            <a:ext cx="3600000" cy="467925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solidFill>
                  <a:srgbClr val="3F3F3F"/>
                </a:solidFill>
              </a:defRPr>
            </a:lvl1pPr>
            <a:lvl2pPr indent="-330200" lvl="1" marL="914400" algn="l">
              <a:lnSpc>
                <a:spcPct val="90000"/>
              </a:lnSpc>
              <a:spcBef>
                <a:spcPts val="500"/>
              </a:spcBef>
              <a:spcAft>
                <a:spcPts val="0"/>
              </a:spcAft>
              <a:buClr>
                <a:srgbClr val="3F3F3F"/>
              </a:buClr>
              <a:buSzPts val="1600"/>
              <a:buChar char="•"/>
              <a:defRPr>
                <a:solidFill>
                  <a:srgbClr val="3F3F3F"/>
                </a:solidFill>
              </a:defRPr>
            </a:lvl2pPr>
            <a:lvl3pPr indent="-317500" lvl="2" marL="1371600" algn="l">
              <a:lnSpc>
                <a:spcPct val="90000"/>
              </a:lnSpc>
              <a:spcBef>
                <a:spcPts val="500"/>
              </a:spcBef>
              <a:spcAft>
                <a:spcPts val="0"/>
              </a:spcAft>
              <a:buClr>
                <a:srgbClr val="3F3F3F"/>
              </a:buClr>
              <a:buSzPts val="1400"/>
              <a:buChar char="•"/>
              <a:defRPr>
                <a:solidFill>
                  <a:srgbClr val="3F3F3F"/>
                </a:solidFill>
              </a:defRPr>
            </a:lvl3pPr>
            <a:lvl4pPr indent="-317500" lvl="3" marL="1828800" algn="l">
              <a:lnSpc>
                <a:spcPct val="90000"/>
              </a:lnSpc>
              <a:spcBef>
                <a:spcPts val="500"/>
              </a:spcBef>
              <a:spcAft>
                <a:spcPts val="0"/>
              </a:spcAft>
              <a:buClr>
                <a:srgbClr val="3F3F3F"/>
              </a:buClr>
              <a:buSzPts val="1400"/>
              <a:buChar char="•"/>
              <a:defRPr>
                <a:solidFill>
                  <a:srgbClr val="3F3F3F"/>
                </a:solidFill>
              </a:defRPr>
            </a:lvl4pPr>
            <a:lvl5pPr indent="-317500" lvl="4" marL="2286000" algn="l">
              <a:lnSpc>
                <a:spcPct val="90000"/>
              </a:lnSpc>
              <a:spcBef>
                <a:spcPts val="500"/>
              </a:spcBef>
              <a:spcAft>
                <a:spcPts val="0"/>
              </a:spcAft>
              <a:buClr>
                <a:srgbClr val="3F3F3F"/>
              </a:buClr>
              <a:buSzPts val="1400"/>
              <a:buChar char="•"/>
              <a:defRPr>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4" name="Google Shape;124;p27"/>
          <p:cNvSpPr txBox="1"/>
          <p:nvPr>
            <p:ph idx="3" type="body"/>
          </p:nvPr>
        </p:nvSpPr>
        <p:spPr>
          <a:xfrm>
            <a:off x="4301550" y="1511476"/>
            <a:ext cx="3600450" cy="4679249"/>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5" name="Google Shape;125;p27"/>
          <p:cNvSpPr txBox="1"/>
          <p:nvPr>
            <p:ph idx="4" type="body"/>
          </p:nvPr>
        </p:nvSpPr>
        <p:spPr>
          <a:xfrm>
            <a:off x="8171550" y="1511475"/>
            <a:ext cx="3600450" cy="467925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6" name="Google Shape;126;p27"/>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7" name="Google Shape;127;p27"/>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umn">
  <p:cSld name="5 Column">
    <p:spTree>
      <p:nvGrpSpPr>
        <p:cNvPr id="128" name="Shape 128"/>
        <p:cNvGrpSpPr/>
        <p:nvPr/>
      </p:nvGrpSpPr>
      <p:grpSpPr>
        <a:xfrm>
          <a:off x="0" y="0"/>
          <a:ext cx="0" cy="0"/>
          <a:chOff x="0" y="0"/>
          <a:chExt cx="0" cy="0"/>
        </a:xfrm>
      </p:grpSpPr>
      <p:sp>
        <p:nvSpPr>
          <p:cNvPr id="129" name="Google Shape;129;p28"/>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p28"/>
          <p:cNvSpPr txBox="1"/>
          <p:nvPr>
            <p:ph idx="1" type="body"/>
          </p:nvPr>
        </p:nvSpPr>
        <p:spPr>
          <a:xfrm>
            <a:off x="431800" y="1008000"/>
            <a:ext cx="11339513" cy="3600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1800"/>
              <a:buNone/>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1" name="Google Shape;131;p28"/>
          <p:cNvSpPr txBox="1"/>
          <p:nvPr>
            <p:ph idx="2" type="body"/>
          </p:nvPr>
        </p:nvSpPr>
        <p:spPr>
          <a:xfrm>
            <a:off x="432000" y="1512000"/>
            <a:ext cx="2160000" cy="467925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solidFill>
                  <a:srgbClr val="3F3F3F"/>
                </a:solidFill>
              </a:defRPr>
            </a:lvl1pPr>
            <a:lvl2pPr indent="-330200" lvl="1" marL="914400" algn="l">
              <a:lnSpc>
                <a:spcPct val="90000"/>
              </a:lnSpc>
              <a:spcBef>
                <a:spcPts val="500"/>
              </a:spcBef>
              <a:spcAft>
                <a:spcPts val="0"/>
              </a:spcAft>
              <a:buClr>
                <a:srgbClr val="3F3F3F"/>
              </a:buClr>
              <a:buSzPts val="1600"/>
              <a:buChar char="•"/>
              <a:defRPr>
                <a:solidFill>
                  <a:srgbClr val="3F3F3F"/>
                </a:solidFill>
              </a:defRPr>
            </a:lvl2pPr>
            <a:lvl3pPr indent="-317500" lvl="2" marL="1371600" algn="l">
              <a:lnSpc>
                <a:spcPct val="90000"/>
              </a:lnSpc>
              <a:spcBef>
                <a:spcPts val="500"/>
              </a:spcBef>
              <a:spcAft>
                <a:spcPts val="0"/>
              </a:spcAft>
              <a:buClr>
                <a:srgbClr val="3F3F3F"/>
              </a:buClr>
              <a:buSzPts val="1400"/>
              <a:buChar char="•"/>
              <a:defRPr>
                <a:solidFill>
                  <a:srgbClr val="3F3F3F"/>
                </a:solidFill>
              </a:defRPr>
            </a:lvl3pPr>
            <a:lvl4pPr indent="-317500" lvl="3" marL="1828800" algn="l">
              <a:lnSpc>
                <a:spcPct val="90000"/>
              </a:lnSpc>
              <a:spcBef>
                <a:spcPts val="500"/>
              </a:spcBef>
              <a:spcAft>
                <a:spcPts val="0"/>
              </a:spcAft>
              <a:buClr>
                <a:srgbClr val="3F3F3F"/>
              </a:buClr>
              <a:buSzPts val="1400"/>
              <a:buChar char="•"/>
              <a:defRPr>
                <a:solidFill>
                  <a:srgbClr val="3F3F3F"/>
                </a:solidFill>
              </a:defRPr>
            </a:lvl4pPr>
            <a:lvl5pPr indent="-317500" lvl="4" marL="2286000" algn="l">
              <a:lnSpc>
                <a:spcPct val="90000"/>
              </a:lnSpc>
              <a:spcBef>
                <a:spcPts val="500"/>
              </a:spcBef>
              <a:spcAft>
                <a:spcPts val="0"/>
              </a:spcAft>
              <a:buClr>
                <a:srgbClr val="3F3F3F"/>
              </a:buClr>
              <a:buSzPts val="1400"/>
              <a:buChar char="•"/>
              <a:defRPr>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2" name="Google Shape;132;p28"/>
          <p:cNvSpPr txBox="1"/>
          <p:nvPr>
            <p:ph idx="3" type="body"/>
          </p:nvPr>
        </p:nvSpPr>
        <p:spPr>
          <a:xfrm>
            <a:off x="2726412" y="1512000"/>
            <a:ext cx="2160588" cy="467925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3" name="Google Shape;133;p28"/>
          <p:cNvSpPr txBox="1"/>
          <p:nvPr>
            <p:ph idx="4" type="body"/>
          </p:nvPr>
        </p:nvSpPr>
        <p:spPr>
          <a:xfrm>
            <a:off x="5021412" y="1512000"/>
            <a:ext cx="2160588" cy="467925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4" name="Google Shape;134;p28"/>
          <p:cNvSpPr txBox="1"/>
          <p:nvPr>
            <p:ph idx="5" type="body"/>
          </p:nvPr>
        </p:nvSpPr>
        <p:spPr>
          <a:xfrm>
            <a:off x="7316412" y="1507535"/>
            <a:ext cx="2160588" cy="467925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5" name="Google Shape;135;p28"/>
          <p:cNvSpPr txBox="1"/>
          <p:nvPr>
            <p:ph idx="6" type="body"/>
          </p:nvPr>
        </p:nvSpPr>
        <p:spPr>
          <a:xfrm>
            <a:off x="9611412" y="1507535"/>
            <a:ext cx="2160588" cy="4683715"/>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6" name="Google Shape;136;p28"/>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7" name="Google Shape;137;p28"/>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bg>
      <p:bgPr>
        <a:solidFill>
          <a:srgbClr val="F2F2F2"/>
        </a:solidFill>
      </p:bgPr>
    </p:bg>
    <p:spTree>
      <p:nvGrpSpPr>
        <p:cNvPr id="138" name="Shape 138"/>
        <p:cNvGrpSpPr/>
        <p:nvPr/>
      </p:nvGrpSpPr>
      <p:grpSpPr>
        <a:xfrm>
          <a:off x="0" y="0"/>
          <a:ext cx="0" cy="0"/>
          <a:chOff x="0" y="0"/>
          <a:chExt cx="0" cy="0"/>
        </a:xfrm>
      </p:grpSpPr>
      <p:sp>
        <p:nvSpPr>
          <p:cNvPr id="139" name="Google Shape;139;p29"/>
          <p:cNvSpPr txBox="1"/>
          <p:nvPr>
            <p:ph type="ctrTitle"/>
          </p:nvPr>
        </p:nvSpPr>
        <p:spPr>
          <a:xfrm>
            <a:off x="3200400" y="2811053"/>
            <a:ext cx="8991600" cy="1261295"/>
          </a:xfrm>
          <a:prstGeom prst="rect">
            <a:avLst/>
          </a:prstGeom>
          <a:solidFill>
            <a:schemeClr val="lt1"/>
          </a:solidFill>
          <a:ln>
            <a:noFill/>
          </a:ln>
        </p:spPr>
        <p:txBody>
          <a:bodyPr anchorCtr="0" anchor="t" bIns="180000" lIns="180000" spcFirstLastPara="1" rIns="252000" wrap="square" tIns="180000">
            <a:noAutofit/>
          </a:bodyPr>
          <a:lstStyle>
            <a:lvl1pPr lvl="0" algn="r">
              <a:lnSpc>
                <a:spcPct val="90000"/>
              </a:lnSpc>
              <a:spcBef>
                <a:spcPts val="0"/>
              </a:spcBef>
              <a:spcAft>
                <a:spcPts val="0"/>
              </a:spcAft>
              <a:buClr>
                <a:srgbClr val="3F3F3F"/>
              </a:buClr>
              <a:buSzPts val="6000"/>
              <a:buFont typeface="Corbel"/>
              <a:buNone/>
              <a:defRPr b="1"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0" name="Google Shape;140;p29"/>
          <p:cNvSpPr txBox="1"/>
          <p:nvPr>
            <p:ph idx="1" type="subTitle"/>
          </p:nvPr>
        </p:nvSpPr>
        <p:spPr>
          <a:xfrm>
            <a:off x="3200400" y="4061039"/>
            <a:ext cx="6580188" cy="580921"/>
          </a:xfrm>
          <a:prstGeom prst="rect">
            <a:avLst/>
          </a:prstGeom>
          <a:solidFill>
            <a:schemeClr val="dk1">
              <a:alpha val="80000"/>
            </a:schemeClr>
          </a:solidFill>
          <a:ln>
            <a:noFill/>
          </a:ln>
        </p:spPr>
        <p:txBody>
          <a:bodyPr anchorCtr="0" anchor="t" bIns="180000" lIns="180000" spcFirstLastPara="1" rIns="180000" wrap="square" tIns="180000">
            <a:noAutofit/>
          </a:bodyPr>
          <a:lstStyle>
            <a:lvl1pPr lvl="0" algn="r">
              <a:lnSpc>
                <a:spcPct val="90000"/>
              </a:lnSpc>
              <a:spcBef>
                <a:spcPts val="1000"/>
              </a:spcBef>
              <a:spcAft>
                <a:spcPts val="0"/>
              </a:spcAft>
              <a:buClr>
                <a:schemeClr val="lt1"/>
              </a:buClr>
              <a:buSzPts val="1800"/>
              <a:buNone/>
              <a:defRPr>
                <a:solidFill>
                  <a:schemeClr val="lt1"/>
                </a:solidFill>
              </a:defRPr>
            </a:lvl1pPr>
            <a:lvl2pPr lvl="1" algn="l">
              <a:lnSpc>
                <a:spcPct val="90000"/>
              </a:lnSpc>
              <a:spcBef>
                <a:spcPts val="500"/>
              </a:spcBef>
              <a:spcAft>
                <a:spcPts val="0"/>
              </a:spcAft>
              <a:buClr>
                <a:srgbClr val="3F3F3F"/>
              </a:buClr>
              <a:buSzPts val="1800"/>
              <a:buChar char="•"/>
              <a:defRPr/>
            </a:lvl2pPr>
            <a:lvl3pPr lvl="2" algn="l">
              <a:lnSpc>
                <a:spcPct val="90000"/>
              </a:lnSpc>
              <a:spcBef>
                <a:spcPts val="500"/>
              </a:spcBef>
              <a:spcAft>
                <a:spcPts val="0"/>
              </a:spcAft>
              <a:buClr>
                <a:srgbClr val="3F3F3F"/>
              </a:buClr>
              <a:buSzPts val="1800"/>
              <a:buChar char="•"/>
              <a:defRPr/>
            </a:lvl3pPr>
            <a:lvl4pPr lvl="3" algn="l">
              <a:lnSpc>
                <a:spcPct val="90000"/>
              </a:lnSpc>
              <a:spcBef>
                <a:spcPts val="500"/>
              </a:spcBef>
              <a:spcAft>
                <a:spcPts val="0"/>
              </a:spcAft>
              <a:buClr>
                <a:srgbClr val="3F3F3F"/>
              </a:buClr>
              <a:buSzPts val="1800"/>
              <a:buChar char="•"/>
              <a:defRPr/>
            </a:lvl4pPr>
            <a:lvl5pPr lvl="4" algn="l">
              <a:lnSpc>
                <a:spcPct val="90000"/>
              </a:lnSpc>
              <a:spcBef>
                <a:spcPts val="500"/>
              </a:spcBef>
              <a:spcAft>
                <a:spcPts val="0"/>
              </a:spcAft>
              <a:buClr>
                <a:srgbClr val="3F3F3F"/>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41" name="Google Shape;141;p29"/>
          <p:cNvSpPr/>
          <p:nvPr/>
        </p:nvSpPr>
        <p:spPr>
          <a:xfrm>
            <a:off x="9780103" y="6803351"/>
            <a:ext cx="1979897" cy="54650"/>
          </a:xfrm>
          <a:prstGeom prst="rect">
            <a:avLst/>
          </a:prstGeom>
          <a:solidFill>
            <a:srgbClr val="D9D9D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42" name="Google Shape;142;p29"/>
          <p:cNvSpPr/>
          <p:nvPr/>
        </p:nvSpPr>
        <p:spPr>
          <a:xfrm>
            <a:off x="0" y="6803351"/>
            <a:ext cx="9780104" cy="5465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43" name="Google Shape;143;p29"/>
          <p:cNvSpPr/>
          <p:nvPr/>
        </p:nvSpPr>
        <p:spPr>
          <a:xfrm>
            <a:off x="11760000" y="6803351"/>
            <a:ext cx="432000" cy="5465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44" name="Google Shape;144;p29"/>
          <p:cNvSpPr/>
          <p:nvPr/>
        </p:nvSpPr>
        <p:spPr>
          <a:xfrm>
            <a:off x="9780588" y="2698612"/>
            <a:ext cx="2411412"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bg>
      <p:bgPr>
        <a:solidFill>
          <a:srgbClr val="3F3F3F"/>
        </a:solidFill>
      </p:bgPr>
    </p:bg>
    <p:spTree>
      <p:nvGrpSpPr>
        <p:cNvPr id="145" name="Shape 145"/>
        <p:cNvGrpSpPr/>
        <p:nvPr/>
      </p:nvGrpSpPr>
      <p:grpSpPr>
        <a:xfrm>
          <a:off x="0" y="0"/>
          <a:ext cx="0" cy="0"/>
          <a:chOff x="0" y="0"/>
          <a:chExt cx="0" cy="0"/>
        </a:xfrm>
      </p:grpSpPr>
      <p:sp>
        <p:nvSpPr>
          <p:cNvPr id="146" name="Google Shape;146;p30"/>
          <p:cNvSpPr txBox="1"/>
          <p:nvPr>
            <p:ph type="title"/>
          </p:nvPr>
        </p:nvSpPr>
        <p:spPr>
          <a:xfrm>
            <a:off x="-1700" y="2156226"/>
            <a:ext cx="5958000" cy="1958400"/>
          </a:xfrm>
          <a:prstGeom prst="rect">
            <a:avLst/>
          </a:prstGeom>
          <a:solidFill>
            <a:schemeClr val="lt1"/>
          </a:solidFill>
          <a:ln>
            <a:noFill/>
          </a:ln>
        </p:spPr>
        <p:txBody>
          <a:bodyPr anchorCtr="0" anchor="ctr" bIns="180000" lIns="252000" spcFirstLastPara="1" rIns="180000" wrap="square" tIns="180000">
            <a:noAutofit/>
          </a:bodyPr>
          <a:lstStyle>
            <a:lvl1pPr lvl="0" algn="l">
              <a:lnSpc>
                <a:spcPct val="90000"/>
              </a:lnSpc>
              <a:spcBef>
                <a:spcPts val="0"/>
              </a:spcBef>
              <a:spcAft>
                <a:spcPts val="0"/>
              </a:spcAft>
              <a:buClr>
                <a:srgbClr val="3F3F3F"/>
              </a:buClr>
              <a:buSzPts val="6000"/>
              <a:buFont typeface="Corbel"/>
              <a:buNone/>
              <a:defRPr b="1" sz="6000">
                <a:solidFill>
                  <a:srgbClr val="3F3F3F"/>
                </a:solidFill>
                <a:latin typeface="Corbel"/>
                <a:ea typeface="Corbel"/>
                <a:cs typeface="Corbel"/>
                <a:sym typeface="Corbe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7" name="Google Shape;147;p30"/>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8" name="Google Shape;148;p30"/>
          <p:cNvSpPr/>
          <p:nvPr/>
        </p:nvSpPr>
        <p:spPr>
          <a:xfrm>
            <a:off x="0" y="5209682"/>
            <a:ext cx="2411412"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49" name="Google Shape;149;p30"/>
          <p:cNvSpPr/>
          <p:nvPr/>
        </p:nvSpPr>
        <p:spPr>
          <a:xfrm>
            <a:off x="9780103" y="6803351"/>
            <a:ext cx="1979897" cy="54650"/>
          </a:xfrm>
          <a:prstGeom prst="rect">
            <a:avLst/>
          </a:prstGeom>
          <a:solidFill>
            <a:srgbClr val="D9D9D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50" name="Google Shape;150;p30"/>
          <p:cNvSpPr/>
          <p:nvPr/>
        </p:nvSpPr>
        <p:spPr>
          <a:xfrm>
            <a:off x="0" y="6803351"/>
            <a:ext cx="9780104" cy="5465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51" name="Google Shape;151;p30"/>
          <p:cNvSpPr/>
          <p:nvPr/>
        </p:nvSpPr>
        <p:spPr>
          <a:xfrm>
            <a:off x="11760000" y="6803351"/>
            <a:ext cx="432000" cy="5465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52" name="Google Shape;152;p30"/>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id="153" name="Google Shape;153;p30"/>
          <p:cNvSpPr txBox="1"/>
          <p:nvPr>
            <p:ph idx="1" type="body"/>
          </p:nvPr>
        </p:nvSpPr>
        <p:spPr>
          <a:xfrm>
            <a:off x="0" y="4114627"/>
            <a:ext cx="5956300" cy="1095056"/>
          </a:xfrm>
          <a:prstGeom prst="rect">
            <a:avLst/>
          </a:prstGeom>
          <a:solidFill>
            <a:schemeClr val="dk1">
              <a:alpha val="80000"/>
            </a:schemeClr>
          </a:solidFill>
          <a:ln>
            <a:noFill/>
          </a:ln>
        </p:spPr>
        <p:txBody>
          <a:bodyPr anchorCtr="0" anchor="t" bIns="180000" lIns="252000" spcFirstLastPara="1" rIns="180000" wrap="square" tIns="180000">
            <a:noAutofit/>
          </a:bodyPr>
          <a:lstStyle>
            <a:lvl1pPr indent="-228600" lvl="0" marL="457200" algn="l">
              <a:lnSpc>
                <a:spcPct val="90000"/>
              </a:lnSpc>
              <a:spcBef>
                <a:spcPts val="1000"/>
              </a:spcBef>
              <a:spcAft>
                <a:spcPts val="0"/>
              </a:spcAft>
              <a:buClr>
                <a:schemeClr val="lt1"/>
              </a:buClr>
              <a:buSzPts val="1800"/>
              <a:buNone/>
              <a:defRPr>
                <a:solidFill>
                  <a:schemeClr val="lt1"/>
                </a:solidFill>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4" name="Shape 154"/>
        <p:cNvGrpSpPr/>
        <p:nvPr/>
      </p:nvGrpSpPr>
      <p:grpSpPr>
        <a:xfrm>
          <a:off x="0" y="0"/>
          <a:ext cx="0" cy="0"/>
          <a:chOff x="0" y="0"/>
          <a:chExt cx="0" cy="0"/>
        </a:xfrm>
      </p:grpSpPr>
      <p:sp>
        <p:nvSpPr>
          <p:cNvPr id="155" name="Google Shape;155;p31"/>
          <p:cNvSpPr txBox="1"/>
          <p:nvPr>
            <p:ph type="title"/>
          </p:nvPr>
        </p:nvSpPr>
        <p:spPr>
          <a:xfrm>
            <a:off x="432000" y="432000"/>
            <a:ext cx="11328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6" name="Google Shape;156;p31"/>
          <p:cNvSpPr txBox="1"/>
          <p:nvPr>
            <p:ph idx="1" type="body"/>
          </p:nvPr>
        </p:nvSpPr>
        <p:spPr>
          <a:xfrm>
            <a:off x="432000" y="1008000"/>
            <a:ext cx="11328000" cy="5183250"/>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solidFill>
                  <a:srgbClr val="3F3F3F"/>
                </a:solidFill>
              </a:defRPr>
            </a:lvl1pPr>
            <a:lvl2pPr indent="-330200" lvl="1" marL="914400" algn="l">
              <a:lnSpc>
                <a:spcPct val="90000"/>
              </a:lnSpc>
              <a:spcBef>
                <a:spcPts val="500"/>
              </a:spcBef>
              <a:spcAft>
                <a:spcPts val="0"/>
              </a:spcAft>
              <a:buClr>
                <a:srgbClr val="3F3F3F"/>
              </a:buClr>
              <a:buSzPts val="1600"/>
              <a:buChar char="•"/>
              <a:defRPr>
                <a:solidFill>
                  <a:srgbClr val="3F3F3F"/>
                </a:solidFill>
              </a:defRPr>
            </a:lvl2pPr>
            <a:lvl3pPr indent="-317500" lvl="2" marL="1371600" algn="l">
              <a:lnSpc>
                <a:spcPct val="90000"/>
              </a:lnSpc>
              <a:spcBef>
                <a:spcPts val="500"/>
              </a:spcBef>
              <a:spcAft>
                <a:spcPts val="0"/>
              </a:spcAft>
              <a:buClr>
                <a:srgbClr val="3F3F3F"/>
              </a:buClr>
              <a:buSzPts val="1400"/>
              <a:buChar char="•"/>
              <a:defRPr>
                <a:solidFill>
                  <a:srgbClr val="3F3F3F"/>
                </a:solidFill>
              </a:defRPr>
            </a:lvl3pPr>
            <a:lvl4pPr indent="-317500" lvl="3" marL="1828800" algn="l">
              <a:lnSpc>
                <a:spcPct val="90000"/>
              </a:lnSpc>
              <a:spcBef>
                <a:spcPts val="500"/>
              </a:spcBef>
              <a:spcAft>
                <a:spcPts val="0"/>
              </a:spcAft>
              <a:buClr>
                <a:srgbClr val="3F3F3F"/>
              </a:buClr>
              <a:buSzPts val="1400"/>
              <a:buChar char="•"/>
              <a:defRPr>
                <a:solidFill>
                  <a:srgbClr val="3F3F3F"/>
                </a:solidFill>
              </a:defRPr>
            </a:lvl4pPr>
            <a:lvl5pPr indent="-317500" lvl="4" marL="2286000" algn="l">
              <a:lnSpc>
                <a:spcPct val="90000"/>
              </a:lnSpc>
              <a:spcBef>
                <a:spcPts val="500"/>
              </a:spcBef>
              <a:spcAft>
                <a:spcPts val="0"/>
              </a:spcAft>
              <a:buClr>
                <a:srgbClr val="3F3F3F"/>
              </a:buClr>
              <a:buSzPts val="1400"/>
              <a:buChar char="•"/>
              <a:defRPr>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7" name="Google Shape;157;p31"/>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8" name="Google Shape;158;p31"/>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59" name="Shape 159"/>
        <p:cNvGrpSpPr/>
        <p:nvPr/>
      </p:nvGrpSpPr>
      <p:grpSpPr>
        <a:xfrm>
          <a:off x="0" y="0"/>
          <a:ext cx="0" cy="0"/>
          <a:chOff x="0" y="0"/>
          <a:chExt cx="0" cy="0"/>
        </a:xfrm>
      </p:grpSpPr>
      <p:sp>
        <p:nvSpPr>
          <p:cNvPr id="160" name="Google Shape;160;p32"/>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1" name="Google Shape;161;p32"/>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2" name="Google Shape;162;p32"/>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id="163" name="Google Shape;163;p32"/>
          <p:cNvSpPr txBox="1"/>
          <p:nvPr>
            <p:ph idx="1" type="body"/>
          </p:nvPr>
        </p:nvSpPr>
        <p:spPr>
          <a:xfrm>
            <a:off x="6311886" y="1007250"/>
            <a:ext cx="5460114" cy="5169713"/>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4" name="Google Shape;164;p32"/>
          <p:cNvSpPr txBox="1"/>
          <p:nvPr>
            <p:ph idx="2" type="body"/>
          </p:nvPr>
        </p:nvSpPr>
        <p:spPr>
          <a:xfrm>
            <a:off x="431999" y="1007250"/>
            <a:ext cx="5448115" cy="5169713"/>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65" name="Shape 165"/>
        <p:cNvGrpSpPr/>
        <p:nvPr/>
      </p:nvGrpSpPr>
      <p:grpSpPr>
        <a:xfrm>
          <a:off x="0" y="0"/>
          <a:ext cx="0" cy="0"/>
          <a:chOff x="0" y="0"/>
          <a:chExt cx="0" cy="0"/>
        </a:xfrm>
      </p:grpSpPr>
      <p:sp>
        <p:nvSpPr>
          <p:cNvPr id="166" name="Google Shape;166;p33"/>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7" name="Google Shape;167;p33"/>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8" name="Google Shape;168;p33"/>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descr="Accent block left" id="169" name="Google Shape;169;p33"/>
          <p:cNvSpPr/>
          <p:nvPr/>
        </p:nvSpPr>
        <p:spPr>
          <a:xfrm>
            <a:off x="431800" y="1016231"/>
            <a:ext cx="1984175"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descr="Accent bar right&#10;" id="170" name="Google Shape;170;p33"/>
          <p:cNvSpPr/>
          <p:nvPr/>
        </p:nvSpPr>
        <p:spPr>
          <a:xfrm>
            <a:off x="6299887" y="1016231"/>
            <a:ext cx="1984175" cy="114824"/>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71" name="Google Shape;171;p33"/>
          <p:cNvSpPr txBox="1"/>
          <p:nvPr>
            <p:ph idx="1" type="body"/>
          </p:nvPr>
        </p:nvSpPr>
        <p:spPr>
          <a:xfrm>
            <a:off x="431800" y="1224128"/>
            <a:ext cx="5448115" cy="358775"/>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1000"/>
              </a:spcBef>
              <a:spcAft>
                <a:spcPts val="0"/>
              </a:spcAft>
              <a:buClr>
                <a:srgbClr val="3F3F3F"/>
              </a:buClr>
              <a:buSzPts val="2400"/>
              <a:buNone/>
              <a:defRPr b="1" sz="2400"/>
            </a:lvl1pPr>
            <a:lvl2pPr indent="-228600" lvl="1" marL="914400" algn="l">
              <a:lnSpc>
                <a:spcPct val="90000"/>
              </a:lnSpc>
              <a:spcBef>
                <a:spcPts val="500"/>
              </a:spcBef>
              <a:spcAft>
                <a:spcPts val="0"/>
              </a:spcAft>
              <a:buClr>
                <a:srgbClr val="3F3F3F"/>
              </a:buClr>
              <a:buSzPts val="2000"/>
              <a:buNone/>
              <a:defRPr b="1" sz="2000"/>
            </a:lvl2pPr>
            <a:lvl3pPr indent="-228600" lvl="2" marL="1371600" algn="l">
              <a:lnSpc>
                <a:spcPct val="90000"/>
              </a:lnSpc>
              <a:spcBef>
                <a:spcPts val="500"/>
              </a:spcBef>
              <a:spcAft>
                <a:spcPts val="0"/>
              </a:spcAft>
              <a:buClr>
                <a:srgbClr val="3F3F3F"/>
              </a:buClr>
              <a:buSzPts val="1800"/>
              <a:buNone/>
              <a:defRPr b="1" sz="1800"/>
            </a:lvl3pPr>
            <a:lvl4pPr indent="-228600" lvl="3" marL="1828800" algn="l">
              <a:lnSpc>
                <a:spcPct val="90000"/>
              </a:lnSpc>
              <a:spcBef>
                <a:spcPts val="500"/>
              </a:spcBef>
              <a:spcAft>
                <a:spcPts val="0"/>
              </a:spcAft>
              <a:buClr>
                <a:srgbClr val="3F3F3F"/>
              </a:buClr>
              <a:buSzPts val="1600"/>
              <a:buNone/>
              <a:defRPr b="1" sz="1600"/>
            </a:lvl4pPr>
            <a:lvl5pPr indent="-228600" lvl="4" marL="2286000" algn="l">
              <a:lnSpc>
                <a:spcPct val="90000"/>
              </a:lnSpc>
              <a:spcBef>
                <a:spcPts val="500"/>
              </a:spcBef>
              <a:spcAft>
                <a:spcPts val="0"/>
              </a:spcAft>
              <a:buClr>
                <a:srgbClr val="3F3F3F"/>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72" name="Google Shape;172;p33"/>
          <p:cNvSpPr txBox="1"/>
          <p:nvPr>
            <p:ph idx="2" type="body"/>
          </p:nvPr>
        </p:nvSpPr>
        <p:spPr>
          <a:xfrm>
            <a:off x="6312086" y="1224128"/>
            <a:ext cx="5447914" cy="358775"/>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1000"/>
              </a:spcBef>
              <a:spcAft>
                <a:spcPts val="0"/>
              </a:spcAft>
              <a:buClr>
                <a:srgbClr val="3F3F3F"/>
              </a:buClr>
              <a:buSzPts val="2400"/>
              <a:buNone/>
              <a:defRPr b="1" sz="2400"/>
            </a:lvl1pPr>
            <a:lvl2pPr indent="-228600" lvl="1" marL="914400" algn="l">
              <a:lnSpc>
                <a:spcPct val="90000"/>
              </a:lnSpc>
              <a:spcBef>
                <a:spcPts val="500"/>
              </a:spcBef>
              <a:spcAft>
                <a:spcPts val="0"/>
              </a:spcAft>
              <a:buClr>
                <a:srgbClr val="3F3F3F"/>
              </a:buClr>
              <a:buSzPts val="2000"/>
              <a:buNone/>
              <a:defRPr b="1" sz="2000"/>
            </a:lvl2pPr>
            <a:lvl3pPr indent="-228600" lvl="2" marL="1371600" algn="l">
              <a:lnSpc>
                <a:spcPct val="90000"/>
              </a:lnSpc>
              <a:spcBef>
                <a:spcPts val="500"/>
              </a:spcBef>
              <a:spcAft>
                <a:spcPts val="0"/>
              </a:spcAft>
              <a:buClr>
                <a:srgbClr val="3F3F3F"/>
              </a:buClr>
              <a:buSzPts val="1800"/>
              <a:buNone/>
              <a:defRPr b="1" sz="1800"/>
            </a:lvl3pPr>
            <a:lvl4pPr indent="-228600" lvl="3" marL="1828800" algn="l">
              <a:lnSpc>
                <a:spcPct val="90000"/>
              </a:lnSpc>
              <a:spcBef>
                <a:spcPts val="500"/>
              </a:spcBef>
              <a:spcAft>
                <a:spcPts val="0"/>
              </a:spcAft>
              <a:buClr>
                <a:srgbClr val="3F3F3F"/>
              </a:buClr>
              <a:buSzPts val="1600"/>
              <a:buNone/>
              <a:defRPr b="1" sz="1600"/>
            </a:lvl4pPr>
            <a:lvl5pPr indent="-228600" lvl="4" marL="2286000" algn="l">
              <a:lnSpc>
                <a:spcPct val="90000"/>
              </a:lnSpc>
              <a:spcBef>
                <a:spcPts val="500"/>
              </a:spcBef>
              <a:spcAft>
                <a:spcPts val="0"/>
              </a:spcAft>
              <a:buClr>
                <a:srgbClr val="3F3F3F"/>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73" name="Google Shape;173;p33"/>
          <p:cNvSpPr txBox="1"/>
          <p:nvPr>
            <p:ph idx="3" type="body"/>
          </p:nvPr>
        </p:nvSpPr>
        <p:spPr>
          <a:xfrm>
            <a:off x="6299886" y="1955731"/>
            <a:ext cx="5447914" cy="4233932"/>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4" name="Google Shape;174;p33"/>
          <p:cNvSpPr txBox="1"/>
          <p:nvPr>
            <p:ph idx="4" type="body"/>
          </p:nvPr>
        </p:nvSpPr>
        <p:spPr>
          <a:xfrm>
            <a:off x="431800" y="1943031"/>
            <a:ext cx="5447914" cy="4246632"/>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Image Layout 2">
  <p:cSld name="Text Image Layout 2">
    <p:spTree>
      <p:nvGrpSpPr>
        <p:cNvPr id="28" name="Shape 28"/>
        <p:cNvGrpSpPr/>
        <p:nvPr/>
      </p:nvGrpSpPr>
      <p:grpSpPr>
        <a:xfrm>
          <a:off x="0" y="0"/>
          <a:ext cx="0" cy="0"/>
          <a:chOff x="0" y="0"/>
          <a:chExt cx="0" cy="0"/>
        </a:xfrm>
      </p:grpSpPr>
      <p:sp>
        <p:nvSpPr>
          <p:cNvPr id="29" name="Google Shape;29;p16"/>
          <p:cNvSpPr/>
          <p:nvPr>
            <p:ph idx="2" type="pic"/>
          </p:nvPr>
        </p:nvSpPr>
        <p:spPr>
          <a:xfrm>
            <a:off x="0" y="-1"/>
            <a:ext cx="6096000" cy="6371351"/>
          </a:xfrm>
          <a:prstGeom prst="rect">
            <a:avLst/>
          </a:prstGeom>
          <a:solidFill>
            <a:srgbClr val="F2F2F2"/>
          </a:solidFill>
          <a:ln>
            <a:noFill/>
          </a:ln>
        </p:spPr>
      </p:sp>
      <p:sp>
        <p:nvSpPr>
          <p:cNvPr id="30" name="Google Shape;30;p16"/>
          <p:cNvSpPr txBox="1"/>
          <p:nvPr>
            <p:ph type="title"/>
          </p:nvPr>
        </p:nvSpPr>
        <p:spPr>
          <a:xfrm>
            <a:off x="5118100" y="1869795"/>
            <a:ext cx="6641900" cy="1124345"/>
          </a:xfrm>
          <a:prstGeom prst="rect">
            <a:avLst/>
          </a:prstGeom>
          <a:solidFill>
            <a:srgbClr val="F2F2F2"/>
          </a:solidFill>
          <a:ln>
            <a:noFill/>
          </a:ln>
        </p:spPr>
        <p:txBody>
          <a:bodyPr anchorCtr="0" anchor="ctr" bIns="180000" lIns="180000" spcFirstLastPara="1" rIns="180000" wrap="square" tIns="180000">
            <a:noAutofit/>
          </a:bodyPr>
          <a:lstStyle>
            <a:lvl1pPr lvl="0" algn="l">
              <a:lnSpc>
                <a:spcPct val="90000"/>
              </a:lnSpc>
              <a:spcBef>
                <a:spcPts val="0"/>
              </a:spcBef>
              <a:spcAft>
                <a:spcPts val="0"/>
              </a:spcAft>
              <a:buClr>
                <a:srgbClr val="3F3F3F"/>
              </a:buClr>
              <a:buSzPts val="6000"/>
              <a:buFont typeface="Corbel"/>
              <a:buNone/>
              <a:defRPr b="1" sz="6000">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6"/>
          <p:cNvSpPr txBox="1"/>
          <p:nvPr>
            <p:ph idx="1" type="body"/>
          </p:nvPr>
        </p:nvSpPr>
        <p:spPr>
          <a:xfrm>
            <a:off x="5118334" y="2994141"/>
            <a:ext cx="6641626" cy="590155"/>
          </a:xfrm>
          <a:prstGeom prst="rect">
            <a:avLst/>
          </a:prstGeom>
          <a:solidFill>
            <a:schemeClr val="dk1">
              <a:alpha val="80000"/>
            </a:schemeClr>
          </a:solidFill>
          <a:ln>
            <a:noFill/>
          </a:ln>
        </p:spPr>
        <p:txBody>
          <a:bodyPr anchorCtr="0" anchor="t" bIns="180000" lIns="180000" spcFirstLastPara="1" rIns="180000" wrap="square" tIns="180000">
            <a:noAutofit/>
          </a:bodyPr>
          <a:lstStyle>
            <a:lvl1pPr indent="-228600" lvl="0" marL="457200" algn="l">
              <a:lnSpc>
                <a:spcPct val="90000"/>
              </a:lnSpc>
              <a:spcBef>
                <a:spcPts val="1000"/>
              </a:spcBef>
              <a:spcAft>
                <a:spcPts val="0"/>
              </a:spcAft>
              <a:buClr>
                <a:schemeClr val="lt1"/>
              </a:buClr>
              <a:buSzPts val="1800"/>
              <a:buNone/>
              <a:defRPr>
                <a:solidFill>
                  <a:schemeClr val="lt1"/>
                </a:solidFill>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6"/>
          <p:cNvSpPr txBox="1"/>
          <p:nvPr>
            <p:ph idx="3" type="body"/>
          </p:nvPr>
        </p:nvSpPr>
        <p:spPr>
          <a:xfrm>
            <a:off x="6288000" y="3763648"/>
            <a:ext cx="5472000" cy="2428351"/>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solidFill>
                  <a:srgbClr val="3F3F3F"/>
                </a:solidFill>
              </a:defRPr>
            </a:lvl1pPr>
            <a:lvl2pPr indent="-330200" lvl="1" marL="914400" algn="l">
              <a:lnSpc>
                <a:spcPct val="90000"/>
              </a:lnSpc>
              <a:spcBef>
                <a:spcPts val="500"/>
              </a:spcBef>
              <a:spcAft>
                <a:spcPts val="0"/>
              </a:spcAft>
              <a:buClr>
                <a:srgbClr val="3F3F3F"/>
              </a:buClr>
              <a:buSzPts val="1600"/>
              <a:buChar char="•"/>
              <a:defRPr>
                <a:solidFill>
                  <a:srgbClr val="3F3F3F"/>
                </a:solidFill>
              </a:defRPr>
            </a:lvl2pPr>
            <a:lvl3pPr indent="-317500" lvl="2" marL="1371600" algn="l">
              <a:lnSpc>
                <a:spcPct val="90000"/>
              </a:lnSpc>
              <a:spcBef>
                <a:spcPts val="500"/>
              </a:spcBef>
              <a:spcAft>
                <a:spcPts val="0"/>
              </a:spcAft>
              <a:buClr>
                <a:srgbClr val="3F3F3F"/>
              </a:buClr>
              <a:buSzPts val="1400"/>
              <a:buChar char="•"/>
              <a:defRPr>
                <a:solidFill>
                  <a:srgbClr val="3F3F3F"/>
                </a:solidFill>
              </a:defRPr>
            </a:lvl3pPr>
            <a:lvl4pPr indent="-317500" lvl="3" marL="1828800" algn="l">
              <a:lnSpc>
                <a:spcPct val="90000"/>
              </a:lnSpc>
              <a:spcBef>
                <a:spcPts val="500"/>
              </a:spcBef>
              <a:spcAft>
                <a:spcPts val="0"/>
              </a:spcAft>
              <a:buClr>
                <a:srgbClr val="3F3F3F"/>
              </a:buClr>
              <a:buSzPts val="1400"/>
              <a:buChar char="•"/>
              <a:defRPr>
                <a:solidFill>
                  <a:srgbClr val="3F3F3F"/>
                </a:solidFill>
              </a:defRPr>
            </a:lvl4pPr>
            <a:lvl5pPr indent="-317500" lvl="4" marL="2286000" algn="l">
              <a:lnSpc>
                <a:spcPct val="90000"/>
              </a:lnSpc>
              <a:spcBef>
                <a:spcPts val="500"/>
              </a:spcBef>
              <a:spcAft>
                <a:spcPts val="0"/>
              </a:spcAft>
              <a:buClr>
                <a:srgbClr val="3F3F3F"/>
              </a:buClr>
              <a:buSzPts val="1400"/>
              <a:buChar char="•"/>
              <a:defRPr>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6"/>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6"/>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id="35" name="Google Shape;35;p16"/>
          <p:cNvSpPr/>
          <p:nvPr/>
        </p:nvSpPr>
        <p:spPr>
          <a:xfrm>
            <a:off x="9775824" y="1762069"/>
            <a:ext cx="1984175"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175" name="Shape 175"/>
        <p:cNvGrpSpPr/>
        <p:nvPr/>
      </p:nvGrpSpPr>
      <p:grpSpPr>
        <a:xfrm>
          <a:off x="0" y="0"/>
          <a:ext cx="0" cy="0"/>
          <a:chOff x="0" y="0"/>
          <a:chExt cx="0" cy="0"/>
        </a:xfrm>
      </p:grpSpPr>
      <p:sp>
        <p:nvSpPr>
          <p:cNvPr id="176" name="Google Shape;176;p34"/>
          <p:cNvSpPr txBox="1"/>
          <p:nvPr>
            <p:ph type="title"/>
          </p:nvPr>
        </p:nvSpPr>
        <p:spPr>
          <a:xfrm>
            <a:off x="432000" y="432000"/>
            <a:ext cx="3932037" cy="1411276"/>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7" name="Google Shape;177;p34"/>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8" name="Google Shape;178;p34"/>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descr="Accent block left" id="179" name="Google Shape;179;p34"/>
          <p:cNvSpPr/>
          <p:nvPr/>
        </p:nvSpPr>
        <p:spPr>
          <a:xfrm>
            <a:off x="431800" y="1892926"/>
            <a:ext cx="1984175"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80" name="Google Shape;180;p34"/>
          <p:cNvSpPr txBox="1"/>
          <p:nvPr>
            <p:ph idx="1" type="body"/>
          </p:nvPr>
        </p:nvSpPr>
        <p:spPr>
          <a:xfrm>
            <a:off x="4788816" y="432001"/>
            <a:ext cx="6971184" cy="5429050"/>
          </a:xfrm>
          <a:prstGeom prst="rect">
            <a:avLst/>
          </a:prstGeom>
          <a:noFill/>
          <a:ln>
            <a:noFill/>
          </a:ln>
        </p:spPr>
        <p:txBody>
          <a:bodyPr anchorCtr="0" anchor="t" bIns="0" lIns="0" spcFirstLastPara="1" rIns="0" wrap="square" tIns="0">
            <a:noAutofit/>
          </a:bodyPr>
          <a:lstStyle>
            <a:lvl1pPr indent="-355600" lvl="0" marL="457200" algn="l">
              <a:lnSpc>
                <a:spcPct val="90000"/>
              </a:lnSpc>
              <a:spcBef>
                <a:spcPts val="1000"/>
              </a:spcBef>
              <a:spcAft>
                <a:spcPts val="0"/>
              </a:spcAft>
              <a:buClr>
                <a:srgbClr val="3F3F3F"/>
              </a:buClr>
              <a:buSzPts val="2000"/>
              <a:buChar char="•"/>
              <a:defRPr sz="2000"/>
            </a:lvl1pPr>
            <a:lvl2pPr indent="-342900" lvl="1" marL="914400" algn="l">
              <a:lnSpc>
                <a:spcPct val="90000"/>
              </a:lnSpc>
              <a:spcBef>
                <a:spcPts val="500"/>
              </a:spcBef>
              <a:spcAft>
                <a:spcPts val="0"/>
              </a:spcAft>
              <a:buClr>
                <a:srgbClr val="3F3F3F"/>
              </a:buClr>
              <a:buSzPts val="1800"/>
              <a:buChar char="•"/>
              <a:defRPr sz="1800"/>
            </a:lvl2pPr>
            <a:lvl3pPr indent="-330200" lvl="2" marL="1371600" algn="l">
              <a:lnSpc>
                <a:spcPct val="90000"/>
              </a:lnSpc>
              <a:spcBef>
                <a:spcPts val="500"/>
              </a:spcBef>
              <a:spcAft>
                <a:spcPts val="0"/>
              </a:spcAft>
              <a:buClr>
                <a:srgbClr val="3F3F3F"/>
              </a:buClr>
              <a:buSzPts val="1600"/>
              <a:buChar char="•"/>
              <a:defRPr sz="1600"/>
            </a:lvl3pPr>
            <a:lvl4pPr indent="-317500" lvl="3" marL="1828800" algn="l">
              <a:lnSpc>
                <a:spcPct val="90000"/>
              </a:lnSpc>
              <a:spcBef>
                <a:spcPts val="500"/>
              </a:spcBef>
              <a:spcAft>
                <a:spcPts val="0"/>
              </a:spcAft>
              <a:buClr>
                <a:srgbClr val="3F3F3F"/>
              </a:buClr>
              <a:buSzPts val="1400"/>
              <a:buChar char="•"/>
              <a:defRPr sz="1400"/>
            </a:lvl4pPr>
            <a:lvl5pPr indent="-317500" lvl="4" marL="2286000" algn="l">
              <a:lnSpc>
                <a:spcPct val="90000"/>
              </a:lnSpc>
              <a:spcBef>
                <a:spcPts val="500"/>
              </a:spcBef>
              <a:spcAft>
                <a:spcPts val="0"/>
              </a:spcAft>
              <a:buClr>
                <a:srgbClr val="3F3F3F"/>
              </a:buClr>
              <a:buSzPts val="1400"/>
              <a:buChar char="•"/>
              <a:defRPr sz="14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81" name="Google Shape;181;p34"/>
          <p:cNvSpPr txBox="1"/>
          <p:nvPr>
            <p:ph idx="2" type="body"/>
          </p:nvPr>
        </p:nvSpPr>
        <p:spPr>
          <a:xfrm>
            <a:off x="432000" y="2057400"/>
            <a:ext cx="3932237" cy="3811588"/>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1600"/>
              <a:buNone/>
              <a:defRPr sz="1600"/>
            </a:lvl1pPr>
            <a:lvl2pPr indent="-228600" lvl="1" marL="914400" algn="l">
              <a:lnSpc>
                <a:spcPct val="90000"/>
              </a:lnSpc>
              <a:spcBef>
                <a:spcPts val="500"/>
              </a:spcBef>
              <a:spcAft>
                <a:spcPts val="0"/>
              </a:spcAft>
              <a:buClr>
                <a:srgbClr val="3F3F3F"/>
              </a:buClr>
              <a:buSzPts val="1400"/>
              <a:buNone/>
              <a:defRPr sz="1400"/>
            </a:lvl2pPr>
            <a:lvl3pPr indent="-228600" lvl="2" marL="1371600" algn="l">
              <a:lnSpc>
                <a:spcPct val="90000"/>
              </a:lnSpc>
              <a:spcBef>
                <a:spcPts val="500"/>
              </a:spcBef>
              <a:spcAft>
                <a:spcPts val="0"/>
              </a:spcAft>
              <a:buClr>
                <a:srgbClr val="3F3F3F"/>
              </a:buClr>
              <a:buSzPts val="1200"/>
              <a:buNone/>
              <a:defRPr sz="1200"/>
            </a:lvl3pPr>
            <a:lvl4pPr indent="-228600" lvl="3" marL="1828800" algn="l">
              <a:lnSpc>
                <a:spcPct val="90000"/>
              </a:lnSpc>
              <a:spcBef>
                <a:spcPts val="500"/>
              </a:spcBef>
              <a:spcAft>
                <a:spcPts val="0"/>
              </a:spcAft>
              <a:buClr>
                <a:srgbClr val="3F3F3F"/>
              </a:buClr>
              <a:buSzPts val="1000"/>
              <a:buNone/>
              <a:defRPr sz="1000"/>
            </a:lvl4pPr>
            <a:lvl5pPr indent="-228600" lvl="4" marL="2286000" algn="l">
              <a:lnSpc>
                <a:spcPct val="90000"/>
              </a:lnSpc>
              <a:spcBef>
                <a:spcPts val="500"/>
              </a:spcBef>
              <a:spcAft>
                <a:spcPts val="0"/>
              </a:spcAft>
              <a:buClr>
                <a:srgbClr val="3F3F3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182" name="Shape 182"/>
        <p:cNvGrpSpPr/>
        <p:nvPr/>
      </p:nvGrpSpPr>
      <p:grpSpPr>
        <a:xfrm>
          <a:off x="0" y="0"/>
          <a:ext cx="0" cy="0"/>
          <a:chOff x="0" y="0"/>
          <a:chExt cx="0" cy="0"/>
        </a:xfrm>
      </p:grpSpPr>
      <p:sp>
        <p:nvSpPr>
          <p:cNvPr id="183" name="Google Shape;183;p35"/>
          <p:cNvSpPr txBox="1"/>
          <p:nvPr>
            <p:ph type="title"/>
          </p:nvPr>
        </p:nvSpPr>
        <p:spPr>
          <a:xfrm>
            <a:off x="432000" y="432000"/>
            <a:ext cx="3932037" cy="1411276"/>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4" name="Google Shape;184;p35"/>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5" name="Google Shape;185;p35"/>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descr="Accent block left" id="186" name="Google Shape;186;p35"/>
          <p:cNvSpPr/>
          <p:nvPr/>
        </p:nvSpPr>
        <p:spPr>
          <a:xfrm>
            <a:off x="431800" y="1892926"/>
            <a:ext cx="1984175" cy="114824"/>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87" name="Google Shape;187;p35"/>
          <p:cNvSpPr txBox="1"/>
          <p:nvPr>
            <p:ph idx="1" type="body"/>
          </p:nvPr>
        </p:nvSpPr>
        <p:spPr>
          <a:xfrm>
            <a:off x="432000" y="2057400"/>
            <a:ext cx="3932237" cy="3811588"/>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1600"/>
              <a:buNone/>
              <a:defRPr sz="1600"/>
            </a:lvl1pPr>
            <a:lvl2pPr indent="-228600" lvl="1" marL="914400" algn="l">
              <a:lnSpc>
                <a:spcPct val="90000"/>
              </a:lnSpc>
              <a:spcBef>
                <a:spcPts val="500"/>
              </a:spcBef>
              <a:spcAft>
                <a:spcPts val="0"/>
              </a:spcAft>
              <a:buClr>
                <a:srgbClr val="3F3F3F"/>
              </a:buClr>
              <a:buSzPts val="1400"/>
              <a:buNone/>
              <a:defRPr sz="1400"/>
            </a:lvl2pPr>
            <a:lvl3pPr indent="-228600" lvl="2" marL="1371600" algn="l">
              <a:lnSpc>
                <a:spcPct val="90000"/>
              </a:lnSpc>
              <a:spcBef>
                <a:spcPts val="500"/>
              </a:spcBef>
              <a:spcAft>
                <a:spcPts val="0"/>
              </a:spcAft>
              <a:buClr>
                <a:srgbClr val="3F3F3F"/>
              </a:buClr>
              <a:buSzPts val="1200"/>
              <a:buNone/>
              <a:defRPr sz="1200"/>
            </a:lvl3pPr>
            <a:lvl4pPr indent="-228600" lvl="3" marL="1828800" algn="l">
              <a:lnSpc>
                <a:spcPct val="90000"/>
              </a:lnSpc>
              <a:spcBef>
                <a:spcPts val="500"/>
              </a:spcBef>
              <a:spcAft>
                <a:spcPts val="0"/>
              </a:spcAft>
              <a:buClr>
                <a:srgbClr val="3F3F3F"/>
              </a:buClr>
              <a:buSzPts val="1000"/>
              <a:buNone/>
              <a:defRPr sz="1000"/>
            </a:lvl4pPr>
            <a:lvl5pPr indent="-228600" lvl="4" marL="2286000" algn="l">
              <a:lnSpc>
                <a:spcPct val="90000"/>
              </a:lnSpc>
              <a:spcBef>
                <a:spcPts val="500"/>
              </a:spcBef>
              <a:spcAft>
                <a:spcPts val="0"/>
              </a:spcAft>
              <a:buClr>
                <a:srgbClr val="3F3F3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88" name="Google Shape;188;p35"/>
          <p:cNvSpPr/>
          <p:nvPr>
            <p:ph idx="2" type="pic"/>
          </p:nvPr>
        </p:nvSpPr>
        <p:spPr>
          <a:xfrm>
            <a:off x="4788816" y="432001"/>
            <a:ext cx="6971184" cy="5429050"/>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Subtitle">
  <p:cSld name="1_Title and Subtitle">
    <p:spTree>
      <p:nvGrpSpPr>
        <p:cNvPr id="189" name="Shape 189"/>
        <p:cNvGrpSpPr/>
        <p:nvPr/>
      </p:nvGrpSpPr>
      <p:grpSpPr>
        <a:xfrm>
          <a:off x="0" y="0"/>
          <a:ext cx="0" cy="0"/>
          <a:chOff x="0" y="0"/>
          <a:chExt cx="0" cy="0"/>
        </a:xfrm>
      </p:grpSpPr>
      <p:sp>
        <p:nvSpPr>
          <p:cNvPr id="190" name="Google Shape;190;p36"/>
          <p:cNvSpPr txBox="1"/>
          <p:nvPr>
            <p:ph type="title"/>
          </p:nvPr>
        </p:nvSpPr>
        <p:spPr>
          <a:xfrm>
            <a:off x="432000" y="432000"/>
            <a:ext cx="11328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1" name="Google Shape;191;p36"/>
          <p:cNvSpPr txBox="1"/>
          <p:nvPr>
            <p:ph idx="1" type="body"/>
          </p:nvPr>
        </p:nvSpPr>
        <p:spPr>
          <a:xfrm>
            <a:off x="431800" y="1008000"/>
            <a:ext cx="11339513" cy="3600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1800"/>
              <a:buNone/>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2" name="Google Shape;192;p36"/>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3" name="Google Shape;193;p36"/>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graphicFrame>
        <p:nvGraphicFramePr>
          <p:cNvPr id="194" name="Google Shape;194;p36" title="Gross Revenue Placeholder Chart"/>
          <p:cNvGraphicFramePr/>
          <p:nvPr/>
        </p:nvGraphicFramePr>
        <p:xfrm>
          <a:off x="431800" y="1512000"/>
          <a:ext cx="3389313" cy="4444199"/>
        </p:xfrm>
        <a:graphic>
          <a:graphicData uri="http://schemas.openxmlformats.org/drawingml/2006/chart">
            <c:chart r:id="rId2"/>
          </a:graphicData>
        </a:graphic>
      </p:graphicFrame>
      <p:graphicFrame>
        <p:nvGraphicFramePr>
          <p:cNvPr id="195" name="Google Shape;195;p36" title="Gross Revenue Placeholder Chart"/>
          <p:cNvGraphicFramePr/>
          <p:nvPr/>
        </p:nvGraphicFramePr>
        <p:xfrm>
          <a:off x="4406900" y="1512000"/>
          <a:ext cx="3389313" cy="4444199"/>
        </p:xfrm>
        <a:graphic>
          <a:graphicData uri="http://schemas.openxmlformats.org/drawingml/2006/chart">
            <c:chart r:id="rId3"/>
          </a:graphicData>
        </a:graphic>
      </p:graphicFrame>
      <p:graphicFrame>
        <p:nvGraphicFramePr>
          <p:cNvPr id="196" name="Google Shape;196;p36" title="Gross Revenue Placeholder Chart"/>
          <p:cNvGraphicFramePr/>
          <p:nvPr/>
        </p:nvGraphicFramePr>
        <p:xfrm>
          <a:off x="8382000" y="1512000"/>
          <a:ext cx="3389313" cy="4444199"/>
        </p:xfrm>
        <a:graphic>
          <a:graphicData uri="http://schemas.openxmlformats.org/drawingml/2006/chart">
            <c:chart r:id="rId4"/>
          </a:graphicData>
        </a:graphic>
      </p:graphicFrame>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97" name="Shape 197"/>
        <p:cNvGrpSpPr/>
        <p:nvPr/>
      </p:nvGrpSpPr>
      <p:grpSpPr>
        <a:xfrm>
          <a:off x="0" y="0"/>
          <a:ext cx="0" cy="0"/>
          <a:chOff x="0" y="0"/>
          <a:chExt cx="0" cy="0"/>
        </a:xfrm>
      </p:grpSpPr>
      <p:sp>
        <p:nvSpPr>
          <p:cNvPr id="198" name="Google Shape;198;p37"/>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9" name="Google Shape;199;p37"/>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id="200" name="Google Shape;200;p37"/>
          <p:cNvSpPr txBox="1"/>
          <p:nvPr>
            <p:ph type="title"/>
          </p:nvPr>
        </p:nvSpPr>
        <p:spPr>
          <a:xfrm>
            <a:off x="432000" y="432000"/>
            <a:ext cx="11328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spTree>
      <p:nvGrpSpPr>
        <p:cNvPr id="201" name="Shape 201"/>
        <p:cNvGrpSpPr/>
        <p:nvPr/>
      </p:nvGrpSpPr>
      <p:grpSpPr>
        <a:xfrm>
          <a:off x="0" y="0"/>
          <a:ext cx="0" cy="0"/>
          <a:chOff x="0" y="0"/>
          <a:chExt cx="0" cy="0"/>
        </a:xfrm>
      </p:grpSpPr>
      <p:sp>
        <p:nvSpPr>
          <p:cNvPr id="202" name="Google Shape;202;p38"/>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3" name="Google Shape;203;p38"/>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id="204" name="Google Shape;204;p38"/>
          <p:cNvSpPr txBox="1"/>
          <p:nvPr>
            <p:ph type="title"/>
          </p:nvPr>
        </p:nvSpPr>
        <p:spPr>
          <a:xfrm>
            <a:off x="432000" y="432000"/>
            <a:ext cx="11328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5" name="Google Shape;205;p38"/>
          <p:cNvSpPr txBox="1"/>
          <p:nvPr>
            <p:ph idx="1" type="body"/>
          </p:nvPr>
        </p:nvSpPr>
        <p:spPr>
          <a:xfrm>
            <a:off x="1664370" y="2033588"/>
            <a:ext cx="8863262" cy="2790825"/>
          </a:xfrm>
          <a:prstGeom prst="rect">
            <a:avLst/>
          </a:prstGeom>
          <a:noFill/>
          <a:ln>
            <a:noFill/>
          </a:ln>
        </p:spPr>
        <p:txBody>
          <a:bodyPr anchorCtr="0" anchor="ctr" bIns="0" lIns="0" spcFirstLastPara="1" rIns="0" wrap="square" tIns="0">
            <a:noAutofit/>
          </a:bodyPr>
          <a:lstStyle>
            <a:lvl1pPr indent="-228600" lvl="0" marL="457200" algn="ctr">
              <a:lnSpc>
                <a:spcPct val="90000"/>
              </a:lnSpc>
              <a:spcBef>
                <a:spcPts val="1000"/>
              </a:spcBef>
              <a:spcAft>
                <a:spcPts val="0"/>
              </a:spcAft>
              <a:buClr>
                <a:srgbClr val="3F3F3F"/>
              </a:buClr>
              <a:buSzPts val="6000"/>
              <a:buNone/>
              <a:defRPr sz="6000"/>
            </a:lvl1pPr>
            <a:lvl2pPr indent="-228600" lvl="1" marL="914400" algn="l">
              <a:lnSpc>
                <a:spcPct val="90000"/>
              </a:lnSpc>
              <a:spcBef>
                <a:spcPts val="500"/>
              </a:spcBef>
              <a:spcAft>
                <a:spcPts val="0"/>
              </a:spcAft>
              <a:buClr>
                <a:srgbClr val="3F3F3F"/>
              </a:buClr>
              <a:buSzPts val="1600"/>
              <a:buNone/>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206" name="Shape 206"/>
        <p:cNvGrpSpPr/>
        <p:nvPr/>
      </p:nvGrpSpPr>
      <p:grpSpPr>
        <a:xfrm>
          <a:off x="0" y="0"/>
          <a:ext cx="0" cy="0"/>
          <a:chOff x="0" y="0"/>
          <a:chExt cx="0" cy="0"/>
        </a:xfrm>
      </p:grpSpPr>
      <p:sp>
        <p:nvSpPr>
          <p:cNvPr id="207" name="Google Shape;207;p39"/>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8" name="Google Shape;208;p39"/>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Image Layout 1">
  <p:cSld name="Text Image Layout 1">
    <p:spTree>
      <p:nvGrpSpPr>
        <p:cNvPr id="36" name="Shape 36"/>
        <p:cNvGrpSpPr/>
        <p:nvPr/>
      </p:nvGrpSpPr>
      <p:grpSpPr>
        <a:xfrm>
          <a:off x="0" y="0"/>
          <a:ext cx="0" cy="0"/>
          <a:chOff x="0" y="0"/>
          <a:chExt cx="0" cy="0"/>
        </a:xfrm>
      </p:grpSpPr>
      <p:sp>
        <p:nvSpPr>
          <p:cNvPr id="37" name="Google Shape;37;p17"/>
          <p:cNvSpPr/>
          <p:nvPr>
            <p:ph idx="2" type="pic"/>
          </p:nvPr>
        </p:nvSpPr>
        <p:spPr>
          <a:xfrm>
            <a:off x="6096000" y="-1"/>
            <a:ext cx="6096000" cy="6371351"/>
          </a:xfrm>
          <a:prstGeom prst="rect">
            <a:avLst/>
          </a:prstGeom>
          <a:solidFill>
            <a:srgbClr val="F2F2F2"/>
          </a:solidFill>
          <a:ln>
            <a:noFill/>
          </a:ln>
        </p:spPr>
      </p:sp>
      <p:sp>
        <p:nvSpPr>
          <p:cNvPr id="38" name="Google Shape;38;p17"/>
          <p:cNvSpPr txBox="1"/>
          <p:nvPr>
            <p:ph type="title"/>
          </p:nvPr>
        </p:nvSpPr>
        <p:spPr>
          <a:xfrm>
            <a:off x="7111800" y="3802899"/>
            <a:ext cx="4648200" cy="985000"/>
          </a:xfrm>
          <a:prstGeom prst="rect">
            <a:avLst/>
          </a:prstGeom>
          <a:solidFill>
            <a:schemeClr val="lt1"/>
          </a:solidFill>
          <a:ln>
            <a:noFill/>
          </a:ln>
        </p:spPr>
        <p:txBody>
          <a:bodyPr anchorCtr="0" anchor="ctr" bIns="180000" lIns="180000" spcFirstLastPara="1" rIns="180000" wrap="square" tIns="180000">
            <a:noAutofit/>
          </a:bodyPr>
          <a:lstStyle>
            <a:lvl1pPr lvl="0" algn="r">
              <a:lnSpc>
                <a:spcPct val="90000"/>
              </a:lnSpc>
              <a:spcBef>
                <a:spcPts val="0"/>
              </a:spcBef>
              <a:spcAft>
                <a:spcPts val="0"/>
              </a:spcAft>
              <a:buClr>
                <a:srgbClr val="3F3F3F"/>
              </a:buClr>
              <a:buSzPts val="6000"/>
              <a:buFont typeface="Corbel"/>
              <a:buNone/>
              <a:defRPr b="1" sz="6000">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7"/>
          <p:cNvSpPr txBox="1"/>
          <p:nvPr>
            <p:ph idx="1" type="body"/>
          </p:nvPr>
        </p:nvSpPr>
        <p:spPr>
          <a:xfrm>
            <a:off x="7111800" y="4787900"/>
            <a:ext cx="4648200" cy="1162800"/>
          </a:xfrm>
          <a:prstGeom prst="rect">
            <a:avLst/>
          </a:prstGeom>
          <a:solidFill>
            <a:schemeClr val="dk1">
              <a:alpha val="80000"/>
            </a:schemeClr>
          </a:solidFill>
          <a:ln>
            <a:noFill/>
          </a:ln>
        </p:spPr>
        <p:txBody>
          <a:bodyPr anchorCtr="0" anchor="t" bIns="180000" lIns="180000" spcFirstLastPara="1" rIns="180000" wrap="square" tIns="180000">
            <a:noAutofit/>
          </a:bodyPr>
          <a:lstStyle>
            <a:lvl1pPr indent="-228600" lvl="0" marL="457200" algn="r">
              <a:lnSpc>
                <a:spcPct val="90000"/>
              </a:lnSpc>
              <a:spcBef>
                <a:spcPts val="1000"/>
              </a:spcBef>
              <a:spcAft>
                <a:spcPts val="0"/>
              </a:spcAft>
              <a:buClr>
                <a:schemeClr val="lt1"/>
              </a:buClr>
              <a:buSzPts val="1800"/>
              <a:buNone/>
              <a:defRPr>
                <a:solidFill>
                  <a:schemeClr val="lt1"/>
                </a:solidFill>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7"/>
          <p:cNvSpPr txBox="1"/>
          <p:nvPr>
            <p:ph idx="3" type="body"/>
          </p:nvPr>
        </p:nvSpPr>
        <p:spPr>
          <a:xfrm>
            <a:off x="432000" y="2668686"/>
            <a:ext cx="5472000" cy="2999426"/>
          </a:xfrm>
          <a:prstGeom prst="rect">
            <a:avLst/>
          </a:prstGeom>
          <a:noFill/>
          <a:ln>
            <a:noFill/>
          </a:ln>
        </p:spPr>
        <p:txBody>
          <a:bodyPr anchorCtr="0" anchor="b"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solidFill>
                  <a:srgbClr val="3F3F3F"/>
                </a:solidFill>
              </a:defRPr>
            </a:lvl1pPr>
            <a:lvl2pPr indent="-330200" lvl="1" marL="914400" algn="l">
              <a:lnSpc>
                <a:spcPct val="90000"/>
              </a:lnSpc>
              <a:spcBef>
                <a:spcPts val="500"/>
              </a:spcBef>
              <a:spcAft>
                <a:spcPts val="0"/>
              </a:spcAft>
              <a:buClr>
                <a:srgbClr val="3F3F3F"/>
              </a:buClr>
              <a:buSzPts val="1600"/>
              <a:buChar char="•"/>
              <a:defRPr>
                <a:solidFill>
                  <a:srgbClr val="3F3F3F"/>
                </a:solidFill>
              </a:defRPr>
            </a:lvl2pPr>
            <a:lvl3pPr indent="-317500" lvl="2" marL="1371600" algn="l">
              <a:lnSpc>
                <a:spcPct val="90000"/>
              </a:lnSpc>
              <a:spcBef>
                <a:spcPts val="500"/>
              </a:spcBef>
              <a:spcAft>
                <a:spcPts val="0"/>
              </a:spcAft>
              <a:buClr>
                <a:srgbClr val="3F3F3F"/>
              </a:buClr>
              <a:buSzPts val="1400"/>
              <a:buChar char="•"/>
              <a:defRPr>
                <a:solidFill>
                  <a:srgbClr val="3F3F3F"/>
                </a:solidFill>
              </a:defRPr>
            </a:lvl3pPr>
            <a:lvl4pPr indent="-317500" lvl="3" marL="1828800" algn="l">
              <a:lnSpc>
                <a:spcPct val="90000"/>
              </a:lnSpc>
              <a:spcBef>
                <a:spcPts val="500"/>
              </a:spcBef>
              <a:spcAft>
                <a:spcPts val="0"/>
              </a:spcAft>
              <a:buClr>
                <a:srgbClr val="3F3F3F"/>
              </a:buClr>
              <a:buSzPts val="1400"/>
              <a:buChar char="•"/>
              <a:defRPr>
                <a:solidFill>
                  <a:srgbClr val="3F3F3F"/>
                </a:solidFill>
              </a:defRPr>
            </a:lvl4pPr>
            <a:lvl5pPr indent="-317500" lvl="4" marL="2286000" algn="l">
              <a:lnSpc>
                <a:spcPct val="90000"/>
              </a:lnSpc>
              <a:spcBef>
                <a:spcPts val="500"/>
              </a:spcBef>
              <a:spcAft>
                <a:spcPts val="0"/>
              </a:spcAft>
              <a:buClr>
                <a:srgbClr val="3F3F3F"/>
              </a:buClr>
              <a:buSzPts val="1400"/>
              <a:buChar char="•"/>
              <a:defRPr>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17"/>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7"/>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id="43" name="Google Shape;43;p17"/>
          <p:cNvSpPr/>
          <p:nvPr/>
        </p:nvSpPr>
        <p:spPr>
          <a:xfrm>
            <a:off x="9348588" y="3700775"/>
            <a:ext cx="2411412" cy="114824"/>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1">
  <p:cSld name="Divider Slide 1">
    <p:bg>
      <p:bgPr>
        <a:solidFill>
          <a:srgbClr val="F2F2F2"/>
        </a:solidFill>
      </p:bgPr>
    </p:bg>
    <p:spTree>
      <p:nvGrpSpPr>
        <p:cNvPr id="44" name="Shape 44"/>
        <p:cNvGrpSpPr/>
        <p:nvPr/>
      </p:nvGrpSpPr>
      <p:grpSpPr>
        <a:xfrm>
          <a:off x="0" y="0"/>
          <a:ext cx="0" cy="0"/>
          <a:chOff x="0" y="0"/>
          <a:chExt cx="0" cy="0"/>
        </a:xfrm>
      </p:grpSpPr>
      <p:sp>
        <p:nvSpPr>
          <p:cNvPr id="45" name="Google Shape;45;p18"/>
          <p:cNvSpPr/>
          <p:nvPr>
            <p:ph idx="2" type="pic"/>
          </p:nvPr>
        </p:nvSpPr>
        <p:spPr>
          <a:xfrm>
            <a:off x="0" y="0"/>
            <a:ext cx="9780588" cy="6371351"/>
          </a:xfrm>
          <a:prstGeom prst="rect">
            <a:avLst/>
          </a:prstGeom>
          <a:solidFill>
            <a:srgbClr val="D8D8D8"/>
          </a:solidFill>
          <a:ln>
            <a:noFill/>
          </a:ln>
        </p:spPr>
      </p:sp>
      <p:sp>
        <p:nvSpPr>
          <p:cNvPr id="46" name="Google Shape;46;p18"/>
          <p:cNvSpPr txBox="1"/>
          <p:nvPr>
            <p:ph type="ctrTitle"/>
          </p:nvPr>
        </p:nvSpPr>
        <p:spPr>
          <a:xfrm>
            <a:off x="6235700" y="2204792"/>
            <a:ext cx="5956300" cy="1944000"/>
          </a:xfrm>
          <a:prstGeom prst="rect">
            <a:avLst/>
          </a:prstGeom>
          <a:solidFill>
            <a:schemeClr val="lt1"/>
          </a:solidFill>
          <a:ln>
            <a:noFill/>
          </a:ln>
        </p:spPr>
        <p:txBody>
          <a:bodyPr anchorCtr="0" anchor="t" bIns="180000" lIns="180000" spcFirstLastPara="1" rIns="252000" wrap="square" tIns="180000">
            <a:noAutofit/>
          </a:bodyPr>
          <a:lstStyle>
            <a:lvl1pPr lvl="0" algn="r">
              <a:lnSpc>
                <a:spcPct val="90000"/>
              </a:lnSpc>
              <a:spcBef>
                <a:spcPts val="0"/>
              </a:spcBef>
              <a:spcAft>
                <a:spcPts val="0"/>
              </a:spcAft>
              <a:buClr>
                <a:srgbClr val="3F3F3F"/>
              </a:buClr>
              <a:buSzPts val="6000"/>
              <a:buFont typeface="Corbel"/>
              <a:buNone/>
              <a:defRPr b="1"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8"/>
          <p:cNvSpPr txBox="1"/>
          <p:nvPr>
            <p:ph idx="1" type="body"/>
          </p:nvPr>
        </p:nvSpPr>
        <p:spPr>
          <a:xfrm>
            <a:off x="6235700" y="4148860"/>
            <a:ext cx="5956300" cy="1100565"/>
          </a:xfrm>
          <a:prstGeom prst="rect">
            <a:avLst/>
          </a:prstGeom>
          <a:solidFill>
            <a:schemeClr val="dk1">
              <a:alpha val="80000"/>
            </a:schemeClr>
          </a:solidFill>
          <a:ln>
            <a:noFill/>
          </a:ln>
        </p:spPr>
        <p:txBody>
          <a:bodyPr anchorCtr="0" anchor="t" bIns="180000" lIns="180000" spcFirstLastPara="1" rIns="252000" wrap="square" tIns="180000">
            <a:noAutofit/>
          </a:bodyPr>
          <a:lstStyle>
            <a:lvl1pPr indent="-228600" lvl="0" marL="457200" algn="r">
              <a:lnSpc>
                <a:spcPct val="90000"/>
              </a:lnSpc>
              <a:spcBef>
                <a:spcPts val="1000"/>
              </a:spcBef>
              <a:spcAft>
                <a:spcPts val="0"/>
              </a:spcAft>
              <a:buClr>
                <a:schemeClr val="lt1"/>
              </a:buClr>
              <a:buSzPts val="1800"/>
              <a:buNone/>
              <a:defRPr sz="1800">
                <a:solidFill>
                  <a:schemeClr val="lt1"/>
                </a:solidFill>
              </a:defRPr>
            </a:lvl1pPr>
            <a:lvl2pPr indent="-228600" lvl="1" marL="914400" algn="r">
              <a:lnSpc>
                <a:spcPct val="90000"/>
              </a:lnSpc>
              <a:spcBef>
                <a:spcPts val="500"/>
              </a:spcBef>
              <a:spcAft>
                <a:spcPts val="0"/>
              </a:spcAft>
              <a:buClr>
                <a:schemeClr val="lt1"/>
              </a:buClr>
              <a:buSzPts val="1800"/>
              <a:buNone/>
              <a:defRPr sz="1800">
                <a:solidFill>
                  <a:schemeClr val="lt1"/>
                </a:solidFill>
              </a:defRPr>
            </a:lvl2pPr>
            <a:lvl3pPr indent="-228600" lvl="2" marL="1371600" algn="r">
              <a:lnSpc>
                <a:spcPct val="90000"/>
              </a:lnSpc>
              <a:spcBef>
                <a:spcPts val="500"/>
              </a:spcBef>
              <a:spcAft>
                <a:spcPts val="0"/>
              </a:spcAft>
              <a:buClr>
                <a:schemeClr val="lt1"/>
              </a:buClr>
              <a:buSzPts val="1800"/>
              <a:buNone/>
              <a:defRPr sz="1800">
                <a:solidFill>
                  <a:schemeClr val="lt1"/>
                </a:solidFill>
              </a:defRPr>
            </a:lvl3pPr>
            <a:lvl4pPr indent="-228600" lvl="3" marL="1828800" algn="r">
              <a:lnSpc>
                <a:spcPct val="90000"/>
              </a:lnSpc>
              <a:spcBef>
                <a:spcPts val="500"/>
              </a:spcBef>
              <a:spcAft>
                <a:spcPts val="0"/>
              </a:spcAft>
              <a:buClr>
                <a:schemeClr val="lt1"/>
              </a:buClr>
              <a:buSzPts val="1800"/>
              <a:buNone/>
              <a:defRPr sz="1800">
                <a:solidFill>
                  <a:schemeClr val="lt1"/>
                </a:solidFill>
              </a:defRPr>
            </a:lvl4pPr>
            <a:lvl5pPr indent="-228600" lvl="4" marL="2286000" algn="r">
              <a:lnSpc>
                <a:spcPct val="90000"/>
              </a:lnSpc>
              <a:spcBef>
                <a:spcPts val="500"/>
              </a:spcBef>
              <a:spcAft>
                <a:spcPts val="0"/>
              </a:spcAft>
              <a:buClr>
                <a:schemeClr val="lt1"/>
              </a:buClr>
              <a:buSzPts val="1800"/>
              <a:buNone/>
              <a:defRPr sz="18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18"/>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8"/>
          <p:cNvSpPr/>
          <p:nvPr/>
        </p:nvSpPr>
        <p:spPr>
          <a:xfrm>
            <a:off x="9780588" y="5247782"/>
            <a:ext cx="2411412"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50" name="Google Shape;50;p18"/>
          <p:cNvSpPr/>
          <p:nvPr/>
        </p:nvSpPr>
        <p:spPr>
          <a:xfrm>
            <a:off x="9780103" y="6803351"/>
            <a:ext cx="1979897" cy="54650"/>
          </a:xfrm>
          <a:prstGeom prst="rect">
            <a:avLst/>
          </a:prstGeom>
          <a:solidFill>
            <a:srgbClr val="D9D9D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51" name="Google Shape;51;p18"/>
          <p:cNvSpPr/>
          <p:nvPr/>
        </p:nvSpPr>
        <p:spPr>
          <a:xfrm>
            <a:off x="0" y="6803351"/>
            <a:ext cx="9780104" cy="5465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52" name="Google Shape;52;p18"/>
          <p:cNvSpPr/>
          <p:nvPr/>
        </p:nvSpPr>
        <p:spPr>
          <a:xfrm>
            <a:off x="11760000" y="6803351"/>
            <a:ext cx="432000" cy="5465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53" name="Google Shape;53;p18"/>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with Subtitle">
  <p:cSld name="Comparison with Subtitle">
    <p:spTree>
      <p:nvGrpSpPr>
        <p:cNvPr id="54" name="Shape 54"/>
        <p:cNvGrpSpPr/>
        <p:nvPr/>
      </p:nvGrpSpPr>
      <p:grpSpPr>
        <a:xfrm>
          <a:off x="0" y="0"/>
          <a:ext cx="0" cy="0"/>
          <a:chOff x="0" y="0"/>
          <a:chExt cx="0" cy="0"/>
        </a:xfrm>
      </p:grpSpPr>
      <p:sp>
        <p:nvSpPr>
          <p:cNvPr id="55" name="Google Shape;55;p19"/>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9"/>
          <p:cNvSpPr txBox="1"/>
          <p:nvPr>
            <p:ph idx="1" type="body"/>
          </p:nvPr>
        </p:nvSpPr>
        <p:spPr>
          <a:xfrm>
            <a:off x="431800" y="1008000"/>
            <a:ext cx="11339513" cy="3600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1800"/>
              <a:buNone/>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19"/>
          <p:cNvSpPr txBox="1"/>
          <p:nvPr>
            <p:ph idx="2" type="body"/>
          </p:nvPr>
        </p:nvSpPr>
        <p:spPr>
          <a:xfrm>
            <a:off x="432000" y="2362553"/>
            <a:ext cx="5472000" cy="3600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2400"/>
              <a:buNone/>
              <a:defRPr b="1" sz="2400">
                <a:solidFill>
                  <a:srgbClr val="3F3F3F"/>
                </a:solidFill>
              </a:defRPr>
            </a:lvl1pPr>
            <a:lvl2pPr indent="-228600" lvl="1" marL="914400" algn="l">
              <a:lnSpc>
                <a:spcPct val="90000"/>
              </a:lnSpc>
              <a:spcBef>
                <a:spcPts val="500"/>
              </a:spcBef>
              <a:spcAft>
                <a:spcPts val="0"/>
              </a:spcAft>
              <a:buClr>
                <a:srgbClr val="3F3F3F"/>
              </a:buClr>
              <a:buSzPts val="2000"/>
              <a:buNone/>
              <a:defRPr b="1" sz="2000"/>
            </a:lvl2pPr>
            <a:lvl3pPr indent="-228600" lvl="2" marL="1371600" algn="l">
              <a:lnSpc>
                <a:spcPct val="90000"/>
              </a:lnSpc>
              <a:spcBef>
                <a:spcPts val="500"/>
              </a:spcBef>
              <a:spcAft>
                <a:spcPts val="0"/>
              </a:spcAft>
              <a:buClr>
                <a:srgbClr val="3F3F3F"/>
              </a:buClr>
              <a:buSzPts val="1800"/>
              <a:buNone/>
              <a:defRPr b="1" sz="1800"/>
            </a:lvl3pPr>
            <a:lvl4pPr indent="-228600" lvl="3" marL="1828800" algn="l">
              <a:lnSpc>
                <a:spcPct val="90000"/>
              </a:lnSpc>
              <a:spcBef>
                <a:spcPts val="500"/>
              </a:spcBef>
              <a:spcAft>
                <a:spcPts val="0"/>
              </a:spcAft>
              <a:buClr>
                <a:srgbClr val="3F3F3F"/>
              </a:buClr>
              <a:buSzPts val="1600"/>
              <a:buNone/>
              <a:defRPr b="1" sz="1600"/>
            </a:lvl4pPr>
            <a:lvl5pPr indent="-228600" lvl="4" marL="2286000" algn="l">
              <a:lnSpc>
                <a:spcPct val="90000"/>
              </a:lnSpc>
              <a:spcBef>
                <a:spcPts val="500"/>
              </a:spcBef>
              <a:spcAft>
                <a:spcPts val="0"/>
              </a:spcAft>
              <a:buClr>
                <a:srgbClr val="3F3F3F"/>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8" name="Google Shape;58;p19"/>
          <p:cNvSpPr txBox="1"/>
          <p:nvPr>
            <p:ph idx="3" type="body"/>
          </p:nvPr>
        </p:nvSpPr>
        <p:spPr>
          <a:xfrm>
            <a:off x="432000" y="2869901"/>
            <a:ext cx="5472000" cy="3376963"/>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solidFill>
                  <a:srgbClr val="3F3F3F"/>
                </a:solidFill>
              </a:defRPr>
            </a:lvl1pPr>
            <a:lvl2pPr indent="-330200" lvl="1" marL="914400" algn="l">
              <a:lnSpc>
                <a:spcPct val="90000"/>
              </a:lnSpc>
              <a:spcBef>
                <a:spcPts val="500"/>
              </a:spcBef>
              <a:spcAft>
                <a:spcPts val="0"/>
              </a:spcAft>
              <a:buClr>
                <a:srgbClr val="3F3F3F"/>
              </a:buClr>
              <a:buSzPts val="1600"/>
              <a:buChar char="•"/>
              <a:defRPr>
                <a:solidFill>
                  <a:srgbClr val="3F3F3F"/>
                </a:solidFill>
              </a:defRPr>
            </a:lvl2pPr>
            <a:lvl3pPr indent="-317500" lvl="2" marL="1371600" algn="l">
              <a:lnSpc>
                <a:spcPct val="90000"/>
              </a:lnSpc>
              <a:spcBef>
                <a:spcPts val="500"/>
              </a:spcBef>
              <a:spcAft>
                <a:spcPts val="0"/>
              </a:spcAft>
              <a:buClr>
                <a:srgbClr val="3F3F3F"/>
              </a:buClr>
              <a:buSzPts val="1400"/>
              <a:buChar char="•"/>
              <a:defRPr>
                <a:solidFill>
                  <a:srgbClr val="3F3F3F"/>
                </a:solidFill>
              </a:defRPr>
            </a:lvl3pPr>
            <a:lvl4pPr indent="-317500" lvl="3" marL="1828800" algn="l">
              <a:lnSpc>
                <a:spcPct val="90000"/>
              </a:lnSpc>
              <a:spcBef>
                <a:spcPts val="500"/>
              </a:spcBef>
              <a:spcAft>
                <a:spcPts val="0"/>
              </a:spcAft>
              <a:buClr>
                <a:srgbClr val="3F3F3F"/>
              </a:buClr>
              <a:buSzPts val="1400"/>
              <a:buChar char="•"/>
              <a:defRPr>
                <a:solidFill>
                  <a:srgbClr val="3F3F3F"/>
                </a:solidFill>
              </a:defRPr>
            </a:lvl4pPr>
            <a:lvl5pPr indent="-317500" lvl="4" marL="2286000" algn="l">
              <a:lnSpc>
                <a:spcPct val="90000"/>
              </a:lnSpc>
              <a:spcBef>
                <a:spcPts val="500"/>
              </a:spcBef>
              <a:spcAft>
                <a:spcPts val="0"/>
              </a:spcAft>
              <a:buClr>
                <a:srgbClr val="3F3F3F"/>
              </a:buClr>
              <a:buSzPts val="1400"/>
              <a:buChar char="•"/>
              <a:defRPr>
                <a:solidFill>
                  <a:srgbClr val="3F3F3F"/>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19"/>
          <p:cNvSpPr txBox="1"/>
          <p:nvPr>
            <p:ph idx="4" type="body"/>
          </p:nvPr>
        </p:nvSpPr>
        <p:spPr>
          <a:xfrm>
            <a:off x="6300000" y="2363078"/>
            <a:ext cx="5472000" cy="358775"/>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2400"/>
              <a:buNone/>
              <a:defRPr b="1" sz="2400"/>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 name="Google Shape;60;p19"/>
          <p:cNvSpPr txBox="1"/>
          <p:nvPr>
            <p:ph idx="5" type="body"/>
          </p:nvPr>
        </p:nvSpPr>
        <p:spPr>
          <a:xfrm>
            <a:off x="6299887" y="2867078"/>
            <a:ext cx="5472113" cy="3379036"/>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 name="Google Shape;61;p19"/>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9"/>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descr="Accent block left" id="63" name="Google Shape;63;p19"/>
          <p:cNvSpPr/>
          <p:nvPr/>
        </p:nvSpPr>
        <p:spPr>
          <a:xfrm>
            <a:off x="431800" y="2100317"/>
            <a:ext cx="1984175"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descr="Accent bar right&#10;" id="64" name="Google Shape;64;p19"/>
          <p:cNvSpPr/>
          <p:nvPr/>
        </p:nvSpPr>
        <p:spPr>
          <a:xfrm>
            <a:off x="6299887" y="2100317"/>
            <a:ext cx="1984175" cy="114824"/>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Thank You">
    <p:bg>
      <p:bgPr>
        <a:solidFill>
          <a:srgbClr val="F2F2F2"/>
        </a:solidFill>
      </p:bgPr>
    </p:bg>
    <p:spTree>
      <p:nvGrpSpPr>
        <p:cNvPr id="65" name="Shape 65"/>
        <p:cNvGrpSpPr/>
        <p:nvPr/>
      </p:nvGrpSpPr>
      <p:grpSpPr>
        <a:xfrm>
          <a:off x="0" y="0"/>
          <a:ext cx="0" cy="0"/>
          <a:chOff x="0" y="0"/>
          <a:chExt cx="0" cy="0"/>
        </a:xfrm>
      </p:grpSpPr>
      <p:sp>
        <p:nvSpPr>
          <p:cNvPr id="66" name="Google Shape;66;p20"/>
          <p:cNvSpPr/>
          <p:nvPr>
            <p:ph idx="2" type="pic"/>
          </p:nvPr>
        </p:nvSpPr>
        <p:spPr>
          <a:xfrm>
            <a:off x="0" y="0"/>
            <a:ext cx="9780102" cy="6804025"/>
          </a:xfrm>
          <a:prstGeom prst="rect">
            <a:avLst/>
          </a:prstGeom>
          <a:solidFill>
            <a:srgbClr val="D8D8D8"/>
          </a:solidFill>
          <a:ln>
            <a:noFill/>
          </a:ln>
        </p:spPr>
      </p:sp>
      <p:sp>
        <p:nvSpPr>
          <p:cNvPr id="67" name="Google Shape;67;p20"/>
          <p:cNvSpPr txBox="1"/>
          <p:nvPr>
            <p:ph type="ctrTitle"/>
          </p:nvPr>
        </p:nvSpPr>
        <p:spPr>
          <a:xfrm>
            <a:off x="8458200" y="2798354"/>
            <a:ext cx="3733800" cy="1013684"/>
          </a:xfrm>
          <a:prstGeom prst="rect">
            <a:avLst/>
          </a:prstGeom>
          <a:solidFill>
            <a:schemeClr val="lt1"/>
          </a:solidFill>
          <a:ln>
            <a:noFill/>
          </a:ln>
        </p:spPr>
        <p:txBody>
          <a:bodyPr anchorCtr="0" anchor="t" bIns="180000" lIns="180000" spcFirstLastPara="1" rIns="252000" wrap="square" tIns="180000">
            <a:noAutofit/>
          </a:bodyPr>
          <a:lstStyle>
            <a:lvl1pPr lvl="0" algn="r">
              <a:lnSpc>
                <a:spcPct val="90000"/>
              </a:lnSpc>
              <a:spcBef>
                <a:spcPts val="0"/>
              </a:spcBef>
              <a:spcAft>
                <a:spcPts val="0"/>
              </a:spcAft>
              <a:buClr>
                <a:srgbClr val="3F3F3F"/>
              </a:buClr>
              <a:buSzPts val="6000"/>
              <a:buFont typeface="Corbel"/>
              <a:buNone/>
              <a:defRPr b="1"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20"/>
          <p:cNvSpPr txBox="1"/>
          <p:nvPr>
            <p:ph idx="1" type="body"/>
          </p:nvPr>
        </p:nvSpPr>
        <p:spPr>
          <a:xfrm>
            <a:off x="8458200" y="3957705"/>
            <a:ext cx="2910342" cy="316800"/>
          </a:xfrm>
          <a:prstGeom prst="rect">
            <a:avLst/>
          </a:prstGeom>
          <a:solidFill>
            <a:srgbClr val="3F3F3F"/>
          </a:solidFill>
          <a:ln>
            <a:noFill/>
          </a:ln>
        </p:spPr>
        <p:txBody>
          <a:bodyPr anchorCtr="0" anchor="ctr" bIns="0" lIns="0" spcFirstLastPara="1" rIns="72000" wrap="square" tIns="0">
            <a:noAutofit/>
          </a:bodyPr>
          <a:lstStyle>
            <a:lvl1pPr indent="-228600" lvl="0" marL="457200" algn="r">
              <a:lnSpc>
                <a:spcPct val="90000"/>
              </a:lnSpc>
              <a:spcBef>
                <a:spcPts val="1000"/>
              </a:spcBef>
              <a:spcAft>
                <a:spcPts val="0"/>
              </a:spcAft>
              <a:buClr>
                <a:schemeClr val="lt1"/>
              </a:buClr>
              <a:buSzPts val="1800"/>
              <a:buNone/>
              <a:defRPr>
                <a:solidFill>
                  <a:schemeClr val="lt1"/>
                </a:solidFill>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 name="Google Shape;69;p20"/>
          <p:cNvSpPr txBox="1"/>
          <p:nvPr>
            <p:ph idx="3" type="body"/>
          </p:nvPr>
        </p:nvSpPr>
        <p:spPr>
          <a:xfrm>
            <a:off x="8458200" y="4306722"/>
            <a:ext cx="2910342" cy="316800"/>
          </a:xfrm>
          <a:prstGeom prst="rect">
            <a:avLst/>
          </a:prstGeom>
          <a:solidFill>
            <a:srgbClr val="3F3F3F"/>
          </a:solidFill>
          <a:ln>
            <a:noFill/>
          </a:ln>
        </p:spPr>
        <p:txBody>
          <a:bodyPr anchorCtr="0" anchor="ctr" bIns="0" lIns="0" spcFirstLastPara="1" rIns="72000" wrap="square" tIns="0">
            <a:noAutofit/>
          </a:bodyPr>
          <a:lstStyle>
            <a:lvl1pPr indent="-228600" lvl="0" marL="457200" algn="r">
              <a:lnSpc>
                <a:spcPct val="90000"/>
              </a:lnSpc>
              <a:spcBef>
                <a:spcPts val="1000"/>
              </a:spcBef>
              <a:spcAft>
                <a:spcPts val="0"/>
              </a:spcAft>
              <a:buClr>
                <a:schemeClr val="lt1"/>
              </a:buClr>
              <a:buSzPts val="1800"/>
              <a:buNone/>
              <a:defRPr>
                <a:solidFill>
                  <a:schemeClr val="lt1"/>
                </a:solidFill>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 name="Google Shape;70;p20"/>
          <p:cNvSpPr txBox="1"/>
          <p:nvPr>
            <p:ph idx="4" type="body"/>
          </p:nvPr>
        </p:nvSpPr>
        <p:spPr>
          <a:xfrm>
            <a:off x="8458200" y="4655739"/>
            <a:ext cx="2910342" cy="316800"/>
          </a:xfrm>
          <a:prstGeom prst="rect">
            <a:avLst/>
          </a:prstGeom>
          <a:solidFill>
            <a:srgbClr val="3F3F3F"/>
          </a:solidFill>
          <a:ln>
            <a:noFill/>
          </a:ln>
        </p:spPr>
        <p:txBody>
          <a:bodyPr anchorCtr="0" anchor="ctr" bIns="0" lIns="0" spcFirstLastPara="1" rIns="72000" wrap="square" tIns="0">
            <a:noAutofit/>
          </a:bodyPr>
          <a:lstStyle>
            <a:lvl1pPr indent="-228600" lvl="0" marL="457200" algn="r">
              <a:lnSpc>
                <a:spcPct val="90000"/>
              </a:lnSpc>
              <a:spcBef>
                <a:spcPts val="1000"/>
              </a:spcBef>
              <a:spcAft>
                <a:spcPts val="0"/>
              </a:spcAft>
              <a:buClr>
                <a:schemeClr val="lt1"/>
              </a:buClr>
              <a:buSzPts val="1800"/>
              <a:buNone/>
              <a:defRPr>
                <a:solidFill>
                  <a:schemeClr val="lt1"/>
                </a:solidFill>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0"/>
          <p:cNvSpPr txBox="1"/>
          <p:nvPr>
            <p:ph idx="5" type="body"/>
          </p:nvPr>
        </p:nvSpPr>
        <p:spPr>
          <a:xfrm>
            <a:off x="8458200" y="5004756"/>
            <a:ext cx="2910342" cy="316800"/>
          </a:xfrm>
          <a:prstGeom prst="rect">
            <a:avLst/>
          </a:prstGeom>
          <a:solidFill>
            <a:srgbClr val="3F3F3F"/>
          </a:solidFill>
          <a:ln>
            <a:noFill/>
          </a:ln>
        </p:spPr>
        <p:txBody>
          <a:bodyPr anchorCtr="0" anchor="ctr" bIns="0" lIns="0" spcFirstLastPara="1" rIns="72000" wrap="square" tIns="0">
            <a:noAutofit/>
          </a:bodyPr>
          <a:lstStyle>
            <a:lvl1pPr indent="-228600" lvl="0" marL="457200" algn="r">
              <a:lnSpc>
                <a:spcPct val="90000"/>
              </a:lnSpc>
              <a:spcBef>
                <a:spcPts val="1000"/>
              </a:spcBef>
              <a:spcAft>
                <a:spcPts val="0"/>
              </a:spcAft>
              <a:buClr>
                <a:schemeClr val="lt1"/>
              </a:buClr>
              <a:buSzPts val="1800"/>
              <a:buNone/>
              <a:defRPr>
                <a:solidFill>
                  <a:schemeClr val="lt1"/>
                </a:solidFill>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 name="Google Shape;72;p20"/>
          <p:cNvSpPr/>
          <p:nvPr/>
        </p:nvSpPr>
        <p:spPr>
          <a:xfrm>
            <a:off x="11760000" y="6803351"/>
            <a:ext cx="432000" cy="5465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73" name="Google Shape;73;p20"/>
          <p:cNvSpPr/>
          <p:nvPr/>
        </p:nvSpPr>
        <p:spPr>
          <a:xfrm>
            <a:off x="0" y="6803351"/>
            <a:ext cx="9780104" cy="5465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74" name="Google Shape;74;p20"/>
          <p:cNvSpPr/>
          <p:nvPr/>
        </p:nvSpPr>
        <p:spPr>
          <a:xfrm>
            <a:off x="9780103" y="6803351"/>
            <a:ext cx="1979897" cy="54650"/>
          </a:xfrm>
          <a:prstGeom prst="rect">
            <a:avLst/>
          </a:prstGeom>
          <a:solidFill>
            <a:srgbClr val="D9D9D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75" name="Google Shape;75;p20"/>
          <p:cNvSpPr/>
          <p:nvPr/>
        </p:nvSpPr>
        <p:spPr>
          <a:xfrm>
            <a:off x="8458200" y="2685912"/>
            <a:ext cx="3733800"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76" name="Google Shape;76;p20"/>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er Slide 2">
  <p:cSld name="Divier Slide 2">
    <p:bg>
      <p:bgPr>
        <a:solidFill>
          <a:srgbClr val="3F3F3F"/>
        </a:solidFill>
      </p:bgPr>
    </p:bg>
    <p:spTree>
      <p:nvGrpSpPr>
        <p:cNvPr id="77" name="Shape 77"/>
        <p:cNvGrpSpPr/>
        <p:nvPr/>
      </p:nvGrpSpPr>
      <p:grpSpPr>
        <a:xfrm>
          <a:off x="0" y="0"/>
          <a:ext cx="0" cy="0"/>
          <a:chOff x="0" y="0"/>
          <a:chExt cx="0" cy="0"/>
        </a:xfrm>
      </p:grpSpPr>
      <p:sp>
        <p:nvSpPr>
          <p:cNvPr id="78" name="Google Shape;78;p21"/>
          <p:cNvSpPr/>
          <p:nvPr>
            <p:ph idx="2" type="pic"/>
          </p:nvPr>
        </p:nvSpPr>
        <p:spPr>
          <a:xfrm>
            <a:off x="2411412" y="0"/>
            <a:ext cx="9780588" cy="6371351"/>
          </a:xfrm>
          <a:prstGeom prst="rect">
            <a:avLst/>
          </a:prstGeom>
          <a:solidFill>
            <a:srgbClr val="D8D8D8"/>
          </a:solidFill>
          <a:ln>
            <a:noFill/>
          </a:ln>
        </p:spPr>
      </p:sp>
      <p:sp>
        <p:nvSpPr>
          <p:cNvPr id="79" name="Google Shape;79;p21"/>
          <p:cNvSpPr txBox="1"/>
          <p:nvPr>
            <p:ph type="title"/>
          </p:nvPr>
        </p:nvSpPr>
        <p:spPr>
          <a:xfrm>
            <a:off x="-1700" y="2156226"/>
            <a:ext cx="5104052" cy="1958400"/>
          </a:xfrm>
          <a:prstGeom prst="rect">
            <a:avLst/>
          </a:prstGeom>
          <a:solidFill>
            <a:schemeClr val="lt1"/>
          </a:solidFill>
          <a:ln>
            <a:noFill/>
          </a:ln>
        </p:spPr>
        <p:txBody>
          <a:bodyPr anchorCtr="0" anchor="ctr" bIns="180000" lIns="252000" spcFirstLastPara="1" rIns="180000" wrap="square" tIns="180000">
            <a:noAutofit/>
          </a:bodyPr>
          <a:lstStyle>
            <a:lvl1pPr lvl="0" algn="l">
              <a:lnSpc>
                <a:spcPct val="90000"/>
              </a:lnSpc>
              <a:spcBef>
                <a:spcPts val="0"/>
              </a:spcBef>
              <a:spcAft>
                <a:spcPts val="0"/>
              </a:spcAft>
              <a:buClr>
                <a:srgbClr val="3F3F3F"/>
              </a:buClr>
              <a:buSzPts val="6000"/>
              <a:buFont typeface="Corbel"/>
              <a:buNone/>
              <a:defRPr b="1" sz="6000">
                <a:solidFill>
                  <a:srgbClr val="3F3F3F"/>
                </a:solidFill>
                <a:latin typeface="Corbel"/>
                <a:ea typeface="Corbel"/>
                <a:cs typeface="Corbel"/>
                <a:sym typeface="Corbe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1"/>
          <p:cNvSpPr txBox="1"/>
          <p:nvPr>
            <p:ph idx="1" type="body"/>
          </p:nvPr>
        </p:nvSpPr>
        <p:spPr>
          <a:xfrm>
            <a:off x="0" y="4110760"/>
            <a:ext cx="5102595" cy="1100565"/>
          </a:xfrm>
          <a:prstGeom prst="rect">
            <a:avLst/>
          </a:prstGeom>
          <a:solidFill>
            <a:schemeClr val="dk1">
              <a:alpha val="80000"/>
            </a:schemeClr>
          </a:solidFill>
          <a:ln>
            <a:noFill/>
          </a:ln>
        </p:spPr>
        <p:txBody>
          <a:bodyPr anchorCtr="0" anchor="t" bIns="180000" lIns="252000" spcFirstLastPara="1" rIns="180000" wrap="square" tIns="180000">
            <a:noAutofit/>
          </a:bodyPr>
          <a:lstStyle>
            <a:lvl1pPr indent="-228600" lvl="0" marL="457200" algn="l">
              <a:lnSpc>
                <a:spcPct val="90000"/>
              </a:lnSpc>
              <a:spcBef>
                <a:spcPts val="1000"/>
              </a:spcBef>
              <a:spcAft>
                <a:spcPts val="0"/>
              </a:spcAft>
              <a:buClr>
                <a:schemeClr val="lt1"/>
              </a:buClr>
              <a:buSzPts val="1800"/>
              <a:buNone/>
              <a:defRPr sz="1800">
                <a:solidFill>
                  <a:schemeClr val="lt1"/>
                </a:solidFill>
              </a:defRPr>
            </a:lvl1pPr>
            <a:lvl2pPr indent="-228600" lvl="1" marL="914400" algn="r">
              <a:lnSpc>
                <a:spcPct val="90000"/>
              </a:lnSpc>
              <a:spcBef>
                <a:spcPts val="500"/>
              </a:spcBef>
              <a:spcAft>
                <a:spcPts val="0"/>
              </a:spcAft>
              <a:buClr>
                <a:schemeClr val="lt1"/>
              </a:buClr>
              <a:buSzPts val="1800"/>
              <a:buNone/>
              <a:defRPr sz="1800">
                <a:solidFill>
                  <a:schemeClr val="lt1"/>
                </a:solidFill>
              </a:defRPr>
            </a:lvl2pPr>
            <a:lvl3pPr indent="-228600" lvl="2" marL="1371600" algn="r">
              <a:lnSpc>
                <a:spcPct val="90000"/>
              </a:lnSpc>
              <a:spcBef>
                <a:spcPts val="500"/>
              </a:spcBef>
              <a:spcAft>
                <a:spcPts val="0"/>
              </a:spcAft>
              <a:buClr>
                <a:schemeClr val="lt1"/>
              </a:buClr>
              <a:buSzPts val="1800"/>
              <a:buNone/>
              <a:defRPr sz="1800">
                <a:solidFill>
                  <a:schemeClr val="lt1"/>
                </a:solidFill>
              </a:defRPr>
            </a:lvl3pPr>
            <a:lvl4pPr indent="-228600" lvl="3" marL="1828800" algn="r">
              <a:lnSpc>
                <a:spcPct val="90000"/>
              </a:lnSpc>
              <a:spcBef>
                <a:spcPts val="500"/>
              </a:spcBef>
              <a:spcAft>
                <a:spcPts val="0"/>
              </a:spcAft>
              <a:buClr>
                <a:schemeClr val="lt1"/>
              </a:buClr>
              <a:buSzPts val="1800"/>
              <a:buNone/>
              <a:defRPr sz="1800">
                <a:solidFill>
                  <a:schemeClr val="lt1"/>
                </a:solidFill>
              </a:defRPr>
            </a:lvl4pPr>
            <a:lvl5pPr indent="-228600" lvl="4" marL="2286000" algn="r">
              <a:lnSpc>
                <a:spcPct val="90000"/>
              </a:lnSpc>
              <a:spcBef>
                <a:spcPts val="500"/>
              </a:spcBef>
              <a:spcAft>
                <a:spcPts val="0"/>
              </a:spcAft>
              <a:buClr>
                <a:schemeClr val="lt1"/>
              </a:buClr>
              <a:buSzPts val="1800"/>
              <a:buNone/>
              <a:defRPr sz="18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1"/>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1"/>
          <p:cNvSpPr/>
          <p:nvPr/>
        </p:nvSpPr>
        <p:spPr>
          <a:xfrm>
            <a:off x="0" y="5209682"/>
            <a:ext cx="2411412"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83" name="Google Shape;83;p21"/>
          <p:cNvSpPr/>
          <p:nvPr/>
        </p:nvSpPr>
        <p:spPr>
          <a:xfrm>
            <a:off x="9780103" y="6803351"/>
            <a:ext cx="1979897" cy="54650"/>
          </a:xfrm>
          <a:prstGeom prst="rect">
            <a:avLst/>
          </a:prstGeom>
          <a:solidFill>
            <a:srgbClr val="D9D9D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84" name="Google Shape;84;p21"/>
          <p:cNvSpPr/>
          <p:nvPr/>
        </p:nvSpPr>
        <p:spPr>
          <a:xfrm>
            <a:off x="0" y="6803351"/>
            <a:ext cx="9780104" cy="5465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85" name="Google Shape;85;p21"/>
          <p:cNvSpPr/>
          <p:nvPr/>
        </p:nvSpPr>
        <p:spPr>
          <a:xfrm>
            <a:off x="11760000" y="6803351"/>
            <a:ext cx="432000" cy="5465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86" name="Google Shape;86;p21"/>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3 content">
  <p:cSld name="2_Title and 3 content">
    <p:spTree>
      <p:nvGrpSpPr>
        <p:cNvPr id="87" name="Shape 87"/>
        <p:cNvGrpSpPr/>
        <p:nvPr/>
      </p:nvGrpSpPr>
      <p:grpSpPr>
        <a:xfrm>
          <a:off x="0" y="0"/>
          <a:ext cx="0" cy="0"/>
          <a:chOff x="0" y="0"/>
          <a:chExt cx="0" cy="0"/>
        </a:xfrm>
      </p:grpSpPr>
      <p:sp>
        <p:nvSpPr>
          <p:cNvPr id="88" name="Google Shape;88;p22"/>
          <p:cNvSpPr txBox="1"/>
          <p:nvPr>
            <p:ph idx="1" type="body"/>
          </p:nvPr>
        </p:nvSpPr>
        <p:spPr>
          <a:xfrm>
            <a:off x="8485569" y="1590675"/>
            <a:ext cx="3246121" cy="4365524"/>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 name="Google Shape;89;p22"/>
          <p:cNvSpPr txBox="1"/>
          <p:nvPr>
            <p:ph idx="2" type="body"/>
          </p:nvPr>
        </p:nvSpPr>
        <p:spPr>
          <a:xfrm>
            <a:off x="4508564" y="1590675"/>
            <a:ext cx="3246121" cy="4259325"/>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 name="Google Shape;90;p22"/>
          <p:cNvSpPr txBox="1"/>
          <p:nvPr>
            <p:ph idx="3" type="body"/>
          </p:nvPr>
        </p:nvSpPr>
        <p:spPr>
          <a:xfrm>
            <a:off x="502920" y="1590675"/>
            <a:ext cx="3246121" cy="4365524"/>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 name="Google Shape;91;p22"/>
          <p:cNvSpPr txBox="1"/>
          <p:nvPr>
            <p:ph type="title"/>
          </p:nvPr>
        </p:nvSpPr>
        <p:spPr>
          <a:xfrm>
            <a:off x="432000" y="432000"/>
            <a:ext cx="11328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22"/>
          <p:cNvSpPr txBox="1"/>
          <p:nvPr>
            <p:ph idx="4" type="body"/>
          </p:nvPr>
        </p:nvSpPr>
        <p:spPr>
          <a:xfrm>
            <a:off x="431800" y="1008000"/>
            <a:ext cx="11339513" cy="3600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1800"/>
              <a:buNone/>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22"/>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22"/>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p:cSld name="Title and Subtitle">
    <p:spTree>
      <p:nvGrpSpPr>
        <p:cNvPr id="95" name="Shape 95"/>
        <p:cNvGrpSpPr/>
        <p:nvPr/>
      </p:nvGrpSpPr>
      <p:grpSpPr>
        <a:xfrm>
          <a:off x="0" y="0"/>
          <a:ext cx="0" cy="0"/>
          <a:chOff x="0" y="0"/>
          <a:chExt cx="0" cy="0"/>
        </a:xfrm>
      </p:grpSpPr>
      <p:sp>
        <p:nvSpPr>
          <p:cNvPr id="96" name="Google Shape;96;p23"/>
          <p:cNvSpPr txBox="1"/>
          <p:nvPr>
            <p:ph type="title"/>
          </p:nvPr>
        </p:nvSpPr>
        <p:spPr>
          <a:xfrm>
            <a:off x="432000" y="432000"/>
            <a:ext cx="11328000" cy="432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23"/>
          <p:cNvSpPr txBox="1"/>
          <p:nvPr>
            <p:ph idx="1" type="body"/>
          </p:nvPr>
        </p:nvSpPr>
        <p:spPr>
          <a:xfrm>
            <a:off x="431800" y="1008000"/>
            <a:ext cx="11339513" cy="3600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3F3F3F"/>
              </a:buClr>
              <a:buSzPts val="1800"/>
              <a:buNone/>
              <a:defRPr/>
            </a:lvl1pPr>
            <a:lvl2pPr indent="-228600" lvl="1" marL="914400" algn="l">
              <a:lnSpc>
                <a:spcPct val="90000"/>
              </a:lnSpc>
              <a:spcBef>
                <a:spcPts val="500"/>
              </a:spcBef>
              <a:spcAft>
                <a:spcPts val="0"/>
              </a:spcAft>
              <a:buClr>
                <a:srgbClr val="3F3F3F"/>
              </a:buClr>
              <a:buSzPts val="1600"/>
              <a:buNone/>
              <a:defRPr/>
            </a:lvl2pPr>
            <a:lvl3pPr indent="-228600" lvl="2" marL="1371600" algn="l">
              <a:lnSpc>
                <a:spcPct val="90000"/>
              </a:lnSpc>
              <a:spcBef>
                <a:spcPts val="500"/>
              </a:spcBef>
              <a:spcAft>
                <a:spcPts val="0"/>
              </a:spcAft>
              <a:buClr>
                <a:srgbClr val="3F3F3F"/>
              </a:buClr>
              <a:buSzPts val="1400"/>
              <a:buNone/>
              <a:defRPr/>
            </a:lvl3pPr>
            <a:lvl4pPr indent="-228600" lvl="3" marL="1828800" algn="l">
              <a:lnSpc>
                <a:spcPct val="90000"/>
              </a:lnSpc>
              <a:spcBef>
                <a:spcPts val="500"/>
              </a:spcBef>
              <a:spcAft>
                <a:spcPts val="0"/>
              </a:spcAft>
              <a:buClr>
                <a:srgbClr val="3F3F3F"/>
              </a:buClr>
              <a:buSzPts val="1400"/>
              <a:buNone/>
              <a:defRPr/>
            </a:lvl4pPr>
            <a:lvl5pPr indent="-228600" lvl="4" marL="2286000" algn="l">
              <a:lnSpc>
                <a:spcPct val="90000"/>
              </a:lnSpc>
              <a:spcBef>
                <a:spcPts val="500"/>
              </a:spcBef>
              <a:spcAft>
                <a:spcPts val="0"/>
              </a:spcAft>
              <a:buClr>
                <a:srgbClr val="3F3F3F"/>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 name="Google Shape;98;p23"/>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23"/>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id="100" name="Google Shape;100;p23"/>
          <p:cNvSpPr txBox="1"/>
          <p:nvPr>
            <p:ph idx="2" type="body"/>
          </p:nvPr>
        </p:nvSpPr>
        <p:spPr>
          <a:xfrm>
            <a:off x="512064" y="1655063"/>
            <a:ext cx="11248136" cy="4123945"/>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4"/>
          <p:cNvSpPr/>
          <p:nvPr/>
        </p:nvSpPr>
        <p:spPr>
          <a:xfrm>
            <a:off x="9780101" y="6371351"/>
            <a:ext cx="1979897" cy="43199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1" name="Google Shape;11;p14"/>
          <p:cNvSpPr/>
          <p:nvPr/>
        </p:nvSpPr>
        <p:spPr>
          <a:xfrm>
            <a:off x="9780103" y="6803351"/>
            <a:ext cx="1979897" cy="54650"/>
          </a:xfrm>
          <a:prstGeom prst="rect">
            <a:avLst/>
          </a:prstGeom>
          <a:solidFill>
            <a:srgbClr val="D9D9D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2" name="Google Shape;12;p14"/>
          <p:cNvSpPr/>
          <p:nvPr/>
        </p:nvSpPr>
        <p:spPr>
          <a:xfrm>
            <a:off x="0" y="6371351"/>
            <a:ext cx="9780102" cy="432000"/>
          </a:xfrm>
          <a:custGeom>
            <a:rect b="b" l="l" r="r" t="t"/>
            <a:pathLst>
              <a:path extrusionOk="0" h="432000" w="9780102">
                <a:moveTo>
                  <a:pt x="0" y="0"/>
                </a:moveTo>
                <a:lnTo>
                  <a:pt x="9780102" y="0"/>
                </a:lnTo>
                <a:lnTo>
                  <a:pt x="9780102" y="432000"/>
                </a:lnTo>
                <a:lnTo>
                  <a:pt x="0" y="432000"/>
                </a:lnTo>
                <a:close/>
              </a:path>
            </a:pathLst>
          </a:cu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3" name="Google Shape;13;p14"/>
          <p:cNvSpPr txBox="1"/>
          <p:nvPr>
            <p:ph type="title"/>
          </p:nvPr>
        </p:nvSpPr>
        <p:spPr>
          <a:xfrm>
            <a:off x="432000" y="432000"/>
            <a:ext cx="11328000" cy="43200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rgbClr val="3F3F3F"/>
              </a:buClr>
              <a:buSzPts val="3200"/>
              <a:buFont typeface="Corbel"/>
              <a:buNone/>
              <a:defRPr b="1" i="0" sz="3200" u="none" cap="none" strike="noStrike">
                <a:solidFill>
                  <a:srgbClr val="3F3F3F"/>
                </a:solidFill>
                <a:latin typeface="Corbel"/>
                <a:ea typeface="Corbel"/>
                <a:cs typeface="Corbel"/>
                <a:sym typeface="Corbe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 name="Google Shape;14;p14"/>
          <p:cNvSpPr txBox="1"/>
          <p:nvPr>
            <p:ph idx="1" type="body"/>
          </p:nvPr>
        </p:nvSpPr>
        <p:spPr>
          <a:xfrm>
            <a:off x="432000" y="1512000"/>
            <a:ext cx="11328000" cy="4679250"/>
          </a:xfrm>
          <a:prstGeom prst="rect">
            <a:avLst/>
          </a:prstGeom>
          <a:noFill/>
          <a:ln>
            <a:noFill/>
          </a:ln>
        </p:spPr>
        <p:txBody>
          <a:bodyPr anchorCtr="0" anchor="t" bIns="0" lIns="0" spcFirstLastPara="1" rIns="0" wrap="square" tIns="0">
            <a:noAutofit/>
          </a:bodyPr>
          <a:lstStyle>
            <a:lvl1pPr indent="-342900" lvl="0" marL="457200" marR="0" rtl="0" algn="l">
              <a:lnSpc>
                <a:spcPct val="90000"/>
              </a:lnSpc>
              <a:spcBef>
                <a:spcPts val="1000"/>
              </a:spcBef>
              <a:spcAft>
                <a:spcPts val="0"/>
              </a:spcAft>
              <a:buClr>
                <a:srgbClr val="3F3F3F"/>
              </a:buClr>
              <a:buSzPts val="1800"/>
              <a:buFont typeface="Arial"/>
              <a:buChar char="•"/>
              <a:defRPr b="0" i="0" sz="1800" u="none" cap="none" strike="noStrike">
                <a:solidFill>
                  <a:srgbClr val="3F3F3F"/>
                </a:solidFill>
                <a:latin typeface="Candara"/>
                <a:ea typeface="Candara"/>
                <a:cs typeface="Candara"/>
                <a:sym typeface="Candara"/>
              </a:defRPr>
            </a:lvl1pPr>
            <a:lvl2pPr indent="-330200" lvl="1" marL="914400" marR="0" rtl="0" algn="l">
              <a:lnSpc>
                <a:spcPct val="90000"/>
              </a:lnSpc>
              <a:spcBef>
                <a:spcPts val="500"/>
              </a:spcBef>
              <a:spcAft>
                <a:spcPts val="0"/>
              </a:spcAft>
              <a:buClr>
                <a:srgbClr val="3F3F3F"/>
              </a:buClr>
              <a:buSzPts val="1600"/>
              <a:buFont typeface="Arial"/>
              <a:buChar char="•"/>
              <a:defRPr b="0" i="0" sz="1600" u="none" cap="none" strike="noStrike">
                <a:solidFill>
                  <a:srgbClr val="3F3F3F"/>
                </a:solidFill>
                <a:latin typeface="Candara"/>
                <a:ea typeface="Candara"/>
                <a:cs typeface="Candara"/>
                <a:sym typeface="Candara"/>
              </a:defRPr>
            </a:lvl2pPr>
            <a:lvl3pPr indent="-317500" lvl="2" marL="1371600" marR="0" rtl="0" algn="l">
              <a:lnSpc>
                <a:spcPct val="90000"/>
              </a:lnSpc>
              <a:spcBef>
                <a:spcPts val="500"/>
              </a:spcBef>
              <a:spcAft>
                <a:spcPts val="0"/>
              </a:spcAft>
              <a:buClr>
                <a:srgbClr val="3F3F3F"/>
              </a:buClr>
              <a:buSzPts val="1400"/>
              <a:buFont typeface="Arial"/>
              <a:buChar char="•"/>
              <a:defRPr b="0" i="0" sz="1400" u="none" cap="none" strike="noStrike">
                <a:solidFill>
                  <a:srgbClr val="3F3F3F"/>
                </a:solidFill>
                <a:latin typeface="Candara"/>
                <a:ea typeface="Candara"/>
                <a:cs typeface="Candara"/>
                <a:sym typeface="Candara"/>
              </a:defRPr>
            </a:lvl3pPr>
            <a:lvl4pPr indent="-317500" lvl="3" marL="1828800" marR="0" rtl="0" algn="l">
              <a:lnSpc>
                <a:spcPct val="90000"/>
              </a:lnSpc>
              <a:spcBef>
                <a:spcPts val="500"/>
              </a:spcBef>
              <a:spcAft>
                <a:spcPts val="0"/>
              </a:spcAft>
              <a:buClr>
                <a:srgbClr val="3F3F3F"/>
              </a:buClr>
              <a:buSzPts val="1400"/>
              <a:buFont typeface="Arial"/>
              <a:buChar char="•"/>
              <a:defRPr b="0" i="0" sz="1400" u="none" cap="none" strike="noStrike">
                <a:solidFill>
                  <a:srgbClr val="3F3F3F"/>
                </a:solidFill>
                <a:latin typeface="Candara"/>
                <a:ea typeface="Candara"/>
                <a:cs typeface="Candara"/>
                <a:sym typeface="Candara"/>
              </a:defRPr>
            </a:lvl4pPr>
            <a:lvl5pPr indent="-317500" lvl="4" marL="2286000" marR="0" rtl="0" algn="l">
              <a:lnSpc>
                <a:spcPct val="90000"/>
              </a:lnSpc>
              <a:spcBef>
                <a:spcPts val="500"/>
              </a:spcBef>
              <a:spcAft>
                <a:spcPts val="0"/>
              </a:spcAft>
              <a:buClr>
                <a:srgbClr val="3F3F3F"/>
              </a:buClr>
              <a:buSzPts val="1400"/>
              <a:buFont typeface="Arial"/>
              <a:buChar char="•"/>
              <a:defRPr b="0" i="0" sz="1400" u="none" cap="none" strike="noStrike">
                <a:solidFill>
                  <a:srgbClr val="3F3F3F"/>
                </a:solidFill>
                <a:latin typeface="Candara"/>
                <a:ea typeface="Candara"/>
                <a:cs typeface="Candara"/>
                <a:sym typeface="Candara"/>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ndara"/>
                <a:ea typeface="Candara"/>
                <a:cs typeface="Candara"/>
                <a:sym typeface="Candara"/>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ndara"/>
                <a:ea typeface="Candara"/>
                <a:cs typeface="Candara"/>
                <a:sym typeface="Candara"/>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ndara"/>
                <a:ea typeface="Candara"/>
                <a:cs typeface="Candara"/>
                <a:sym typeface="Candara"/>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ndara"/>
                <a:ea typeface="Candara"/>
                <a:cs typeface="Candara"/>
                <a:sym typeface="Candara"/>
              </a:defRPr>
            </a:lvl9pPr>
          </a:lstStyle>
          <a:p/>
        </p:txBody>
      </p:sp>
      <p:sp>
        <p:nvSpPr>
          <p:cNvPr id="15" name="Google Shape;15;p14"/>
          <p:cNvSpPr txBox="1"/>
          <p:nvPr>
            <p:ph idx="11" type="ftr"/>
          </p:nvPr>
        </p:nvSpPr>
        <p:spPr>
          <a:xfrm>
            <a:off x="432000" y="6439820"/>
            <a:ext cx="5664000" cy="295062"/>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3F3F3F"/>
                </a:solidFill>
                <a:latin typeface="Candara"/>
                <a:ea typeface="Candara"/>
                <a:cs typeface="Candara"/>
                <a:sym typeface="Candar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ndara"/>
                <a:ea typeface="Candara"/>
                <a:cs typeface="Candara"/>
                <a:sym typeface="Candar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ndara"/>
                <a:ea typeface="Candara"/>
                <a:cs typeface="Candara"/>
                <a:sym typeface="Candar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ndara"/>
                <a:ea typeface="Candara"/>
                <a:cs typeface="Candara"/>
                <a:sym typeface="Candar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ndara"/>
                <a:ea typeface="Candara"/>
                <a:cs typeface="Candara"/>
                <a:sym typeface="Candar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ndara"/>
                <a:ea typeface="Candara"/>
                <a:cs typeface="Candara"/>
                <a:sym typeface="Candar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ndara"/>
                <a:ea typeface="Candara"/>
                <a:cs typeface="Candara"/>
                <a:sym typeface="Candar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ndara"/>
                <a:ea typeface="Candara"/>
                <a:cs typeface="Candara"/>
                <a:sym typeface="Candar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ndara"/>
                <a:ea typeface="Candara"/>
                <a:cs typeface="Candara"/>
                <a:sym typeface="Candara"/>
              </a:defRPr>
            </a:lvl9pPr>
          </a:lstStyle>
          <a:p/>
        </p:txBody>
      </p:sp>
      <p:sp>
        <p:nvSpPr>
          <p:cNvPr id="16" name="Google Shape;16;p14"/>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lvl1pPr indent="0" lvl="0"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1pPr>
            <a:lvl2pPr indent="0" lvl="1"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2pPr>
            <a:lvl3pPr indent="0" lvl="2"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3pPr>
            <a:lvl4pPr indent="0" lvl="3"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4pPr>
            <a:lvl5pPr indent="0" lvl="4"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5pPr>
            <a:lvl6pPr indent="0" lvl="5"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6pPr>
            <a:lvl7pPr indent="0" lvl="6"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7pPr>
            <a:lvl8pPr indent="0" lvl="7"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8pPr>
            <a:lvl9pPr indent="0" lvl="8"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orbel"/>
                <a:ea typeface="Corbel"/>
                <a:cs typeface="Corbel"/>
                <a:sym typeface="Corbel"/>
              </a:defRPr>
            </a:lvl9pPr>
          </a:lstStyle>
          <a:p>
            <a:pPr indent="0" lvl="0" marL="0" rtl="0" algn="ctr">
              <a:spcBef>
                <a:spcPts val="0"/>
              </a:spcBef>
              <a:spcAft>
                <a:spcPts val="0"/>
              </a:spcAft>
              <a:buNone/>
            </a:pPr>
            <a:fld id="{00000000-1234-1234-1234-123412341234}" type="slidenum">
              <a:rPr lang="en-US"/>
              <a:t>‹#›</a:t>
            </a:fld>
            <a:endParaRPr/>
          </a:p>
        </p:txBody>
      </p:sp>
      <p:sp>
        <p:nvSpPr>
          <p:cNvPr id="17" name="Google Shape;17;p14"/>
          <p:cNvSpPr/>
          <p:nvPr/>
        </p:nvSpPr>
        <p:spPr>
          <a:xfrm>
            <a:off x="0" y="6803351"/>
            <a:ext cx="9780104" cy="5465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18" name="Google Shape;18;p14"/>
          <p:cNvSpPr/>
          <p:nvPr/>
        </p:nvSpPr>
        <p:spPr>
          <a:xfrm>
            <a:off x="11760000" y="6803351"/>
            <a:ext cx="432000" cy="5465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cxnSp>
        <p:nvCxnSpPr>
          <p:cNvPr id="19" name="Google Shape;19;p14"/>
          <p:cNvCxnSpPr/>
          <p:nvPr/>
        </p:nvCxnSpPr>
        <p:spPr>
          <a:xfrm rot="10800000">
            <a:off x="1" y="6371351"/>
            <a:ext cx="12191999" cy="0"/>
          </a:xfrm>
          <a:prstGeom prst="straightConnector1">
            <a:avLst/>
          </a:prstGeom>
          <a:noFill/>
          <a:ln cap="flat" cmpd="sng" w="9525">
            <a:solidFill>
              <a:srgbClr val="F2F2F2"/>
            </a:solidFill>
            <a:prstDash val="solid"/>
            <a:miter lim="800000"/>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7.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descr="Time Series Analysis" id="213" name="Google Shape;213;p1"/>
          <p:cNvPicPr preferRelativeResize="0"/>
          <p:nvPr/>
        </p:nvPicPr>
        <p:blipFill rotWithShape="1">
          <a:blip r:embed="rId3">
            <a:alphaModFix/>
          </a:blip>
          <a:srcRect b="0" l="0" r="0" t="10046"/>
          <a:stretch/>
        </p:blipFill>
        <p:spPr>
          <a:xfrm>
            <a:off x="-617210" y="0"/>
            <a:ext cx="10364316" cy="6858000"/>
          </a:xfrm>
          <a:prstGeom prst="rect">
            <a:avLst/>
          </a:prstGeom>
          <a:noFill/>
          <a:ln>
            <a:noFill/>
          </a:ln>
        </p:spPr>
      </p:pic>
      <p:sp>
        <p:nvSpPr>
          <p:cNvPr id="214" name="Google Shape;214;p1"/>
          <p:cNvSpPr txBox="1"/>
          <p:nvPr>
            <p:ph type="ctrTitle"/>
          </p:nvPr>
        </p:nvSpPr>
        <p:spPr>
          <a:xfrm>
            <a:off x="1994525" y="4050150"/>
            <a:ext cx="10197300" cy="941100"/>
          </a:xfrm>
          <a:prstGeom prst="rect">
            <a:avLst/>
          </a:prstGeom>
          <a:solidFill>
            <a:schemeClr val="lt1"/>
          </a:solidFill>
          <a:ln>
            <a:noFill/>
          </a:ln>
        </p:spPr>
        <p:txBody>
          <a:bodyPr anchorCtr="0" anchor="t" bIns="180000" lIns="180000" spcFirstLastPara="1" rIns="252000" wrap="square" tIns="180000">
            <a:noAutofit/>
          </a:bodyPr>
          <a:lstStyle/>
          <a:p>
            <a:pPr indent="0" lvl="0" marL="0" rtl="0" algn="l">
              <a:lnSpc>
                <a:spcPct val="90000"/>
              </a:lnSpc>
              <a:spcBef>
                <a:spcPts val="0"/>
              </a:spcBef>
              <a:spcAft>
                <a:spcPts val="0"/>
              </a:spcAft>
              <a:buClr>
                <a:srgbClr val="202124"/>
              </a:buClr>
              <a:buSzPts val="4800"/>
              <a:buFont typeface="Arial"/>
              <a:buNone/>
            </a:pPr>
            <a:r>
              <a:rPr lang="en-US" sz="4400">
                <a:solidFill>
                  <a:srgbClr val="202124"/>
                </a:solidFill>
                <a:latin typeface="Arial"/>
                <a:ea typeface="Arial"/>
                <a:cs typeface="Arial"/>
                <a:sym typeface="Arial"/>
              </a:rPr>
              <a:t> Web Traffic Time Series Analysis</a:t>
            </a:r>
            <a:br>
              <a:rPr b="0" i="0" lang="en-US" sz="4400">
                <a:solidFill>
                  <a:srgbClr val="292B2C"/>
                </a:solidFill>
                <a:latin typeface="Lora"/>
                <a:ea typeface="Lora"/>
                <a:cs typeface="Lora"/>
                <a:sym typeface="Lora"/>
              </a:rPr>
            </a:br>
            <a:endParaRPr b="1" i="0" sz="4400">
              <a:solidFill>
                <a:srgbClr val="202124"/>
              </a:solidFill>
              <a:latin typeface="Arial"/>
              <a:ea typeface="Arial"/>
              <a:cs typeface="Arial"/>
              <a:sym typeface="Arial"/>
            </a:endParaRPr>
          </a:p>
        </p:txBody>
      </p:sp>
      <p:sp>
        <p:nvSpPr>
          <p:cNvPr id="215" name="Google Shape;215;p1"/>
          <p:cNvSpPr txBox="1"/>
          <p:nvPr/>
        </p:nvSpPr>
        <p:spPr>
          <a:xfrm>
            <a:off x="9857269" y="5197221"/>
            <a:ext cx="4148400" cy="648000"/>
          </a:xfrm>
          <a:prstGeom prst="rect">
            <a:avLst/>
          </a:prstGeom>
          <a:noFill/>
          <a:ln>
            <a:noFill/>
          </a:ln>
        </p:spPr>
        <p:txBody>
          <a:bodyPr anchorCtr="0" anchor="t" bIns="180000" lIns="180000" spcFirstLastPara="1" rIns="180000" wrap="square" tIns="180000">
            <a:noAutofit/>
          </a:bodyPr>
          <a:lstStyle/>
          <a:p>
            <a:pPr indent="0" lvl="0" marL="0" marR="0" rtl="0" algn="l">
              <a:lnSpc>
                <a:spcPct val="90000"/>
              </a:lnSpc>
              <a:spcBef>
                <a:spcPts val="0"/>
              </a:spcBef>
              <a:spcAft>
                <a:spcPts val="0"/>
              </a:spcAft>
              <a:buClr>
                <a:schemeClr val="dk1"/>
              </a:buClr>
              <a:buSzPts val="2000"/>
              <a:buFont typeface="Arial"/>
              <a:buNone/>
            </a:pPr>
            <a:r>
              <a:rPr b="1" i="0" lang="en-US" sz="2000" u="none" cap="none" strike="noStrike">
                <a:solidFill>
                  <a:schemeClr val="dk1"/>
                </a:solidFill>
                <a:latin typeface="Arial"/>
                <a:ea typeface="Arial"/>
                <a:cs typeface="Arial"/>
                <a:sym typeface="Arial"/>
              </a:rPr>
              <a:t>Presented By-</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000"/>
              <a:buFont typeface="Arial"/>
              <a:buNone/>
            </a:pPr>
            <a:r>
              <a:rPr b="0" i="0" lang="en-US" sz="2000" u="none" cap="none" strike="noStrike">
                <a:solidFill>
                  <a:schemeClr val="dk1"/>
                </a:solidFill>
                <a:latin typeface="Arial"/>
                <a:ea typeface="Arial"/>
                <a:cs typeface="Arial"/>
                <a:sym typeface="Arial"/>
              </a:rPr>
              <a:t>Anjana Puvvada</a:t>
            </a:r>
            <a:endParaRPr b="0" i="0" sz="2000" u="none" cap="none" strike="noStrike">
              <a:solidFill>
                <a:schemeClr val="dk1"/>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000"/>
              <a:buFont typeface="Arial"/>
              <a:buNone/>
            </a:pPr>
            <a:r>
              <a:rPr b="0" i="0" lang="en-US" sz="2000" u="none" cap="none" strike="noStrike">
                <a:solidFill>
                  <a:schemeClr val="dk1"/>
                </a:solidFill>
                <a:latin typeface="Arial"/>
                <a:ea typeface="Arial"/>
                <a:cs typeface="Arial"/>
                <a:sym typeface="Arial"/>
              </a:rPr>
              <a:t>Srushtee Pawar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1"/>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cxnSp>
        <p:nvCxnSpPr>
          <p:cNvPr id="308" name="Google Shape;308;p41"/>
          <p:cNvCxnSpPr/>
          <p:nvPr/>
        </p:nvCxnSpPr>
        <p:spPr>
          <a:xfrm>
            <a:off x="6096000" y="2363035"/>
            <a:ext cx="0" cy="2411400"/>
          </a:xfrm>
          <a:prstGeom prst="straightConnector1">
            <a:avLst/>
          </a:prstGeom>
          <a:noFill/>
          <a:ln cap="flat" cmpd="sng" w="9525">
            <a:solidFill>
              <a:srgbClr val="F2F2F2"/>
            </a:solidFill>
            <a:prstDash val="solid"/>
            <a:miter lim="800000"/>
            <a:headEnd len="sm" w="sm" type="none"/>
            <a:tailEnd len="sm" w="sm" type="none"/>
          </a:ln>
        </p:spPr>
      </p:cxnSp>
      <p:sp>
        <p:nvSpPr>
          <p:cNvPr id="309" name="Google Shape;309;p41"/>
          <p:cNvSpPr txBox="1"/>
          <p:nvPr/>
        </p:nvSpPr>
        <p:spPr>
          <a:xfrm>
            <a:off x="6843252" y="1932870"/>
            <a:ext cx="5427300" cy="397110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English Wikipedia (en.wikipedia.org) is the most popular Wikipedia project, with over 20 billion page views followed by Japanese Wikipedia with over 15 billion page views, the German Wikipedia with over 10 billion page views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Columns with projects commons.wikimedia.org and www.mediawiki.org have 48% columns with null values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sz="1800">
              <a:solidFill>
                <a:schemeClr val="dk1"/>
              </a:solidFill>
            </a:endParaRPr>
          </a:p>
          <a:p>
            <a:pPr indent="0" lvl="0" marL="0" rtl="0" algn="l">
              <a:spcBef>
                <a:spcPts val="0"/>
              </a:spcBef>
              <a:spcAft>
                <a:spcPts val="0"/>
              </a:spcAft>
              <a:buClr>
                <a:schemeClr val="dk1"/>
              </a:buClr>
              <a:buSzPts val="1400"/>
              <a:buFont typeface="Arial"/>
              <a:buNone/>
            </a:pPr>
            <a:r>
              <a:rPr lang="en-US" sz="1800">
                <a:solidFill>
                  <a:schemeClr val="dk1"/>
                </a:solidFill>
              </a:rPr>
              <a:t>In all three types, there exists the same patterns observed above in the overall traffic views, of steep declines in the beginning and ending of the time series, and a large peak around the middle of 2016</a:t>
            </a:r>
            <a:endParaRPr b="0" i="0" sz="1800" u="none" cap="none" strike="noStrike">
              <a:solidFill>
                <a:schemeClr val="dk1"/>
              </a:solidFill>
              <a:latin typeface="Arial"/>
              <a:ea typeface="Arial"/>
              <a:cs typeface="Arial"/>
              <a:sym typeface="Arial"/>
            </a:endParaRPr>
          </a:p>
        </p:txBody>
      </p:sp>
      <p:sp>
        <p:nvSpPr>
          <p:cNvPr id="310" name="Google Shape;310;p41"/>
          <p:cNvSpPr txBox="1"/>
          <p:nvPr/>
        </p:nvSpPr>
        <p:spPr>
          <a:xfrm>
            <a:off x="431800" y="737612"/>
            <a:ext cx="11340000" cy="432000"/>
          </a:xfrm>
          <a:prstGeom prst="rect">
            <a:avLst/>
          </a:prstGeom>
          <a:noFill/>
          <a:ln>
            <a:noFill/>
          </a:ln>
        </p:spPr>
        <p:txBody>
          <a:bodyPr anchorCtr="0" anchor="ctr" bIns="0" lIns="0" spcFirstLastPara="1" rIns="0" wrap="square" tIns="0">
            <a:noAutofit/>
          </a:bodyPr>
          <a:lstStyle/>
          <a:p>
            <a:pPr indent="0" lvl="0" marL="0" marR="0" rtl="0" algn="l">
              <a:lnSpc>
                <a:spcPct val="90000"/>
              </a:lnSpc>
              <a:spcBef>
                <a:spcPts val="0"/>
              </a:spcBef>
              <a:spcAft>
                <a:spcPts val="0"/>
              </a:spcAft>
              <a:buClr>
                <a:srgbClr val="3F3F3F"/>
              </a:buClr>
              <a:buSzPts val="3200"/>
              <a:buFont typeface="Corbel"/>
              <a:buNone/>
            </a:pPr>
            <a:r>
              <a:rPr b="1" i="0" lang="en-US" sz="3200" u="none" cap="none" strike="noStrike">
                <a:solidFill>
                  <a:srgbClr val="3F3F3F"/>
                </a:solidFill>
                <a:latin typeface="Arial"/>
                <a:ea typeface="Arial"/>
                <a:cs typeface="Arial"/>
                <a:sym typeface="Arial"/>
              </a:rPr>
              <a:t>Type of Project</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rgbClr val="3F3F3F"/>
              </a:buClr>
              <a:buSzPts val="3200"/>
              <a:buFont typeface="Corbel"/>
              <a:buNone/>
            </a:pPr>
            <a:br>
              <a:rPr b="1" i="0" lang="en-US" sz="3200" u="none" cap="none" strike="noStrike">
                <a:solidFill>
                  <a:srgbClr val="3F3F3F"/>
                </a:solidFill>
                <a:latin typeface="Arial"/>
                <a:ea typeface="Arial"/>
                <a:cs typeface="Arial"/>
                <a:sym typeface="Arial"/>
              </a:rPr>
            </a:br>
            <a:endParaRPr b="1" i="0" sz="3200" u="none" cap="none" strike="noStrike">
              <a:solidFill>
                <a:srgbClr val="3F3F3F"/>
              </a:solidFill>
              <a:latin typeface="Arial"/>
              <a:ea typeface="Arial"/>
              <a:cs typeface="Arial"/>
              <a:sym typeface="Arial"/>
            </a:endParaRPr>
          </a:p>
        </p:txBody>
      </p:sp>
      <p:pic>
        <p:nvPicPr>
          <p:cNvPr id="311" name="Google Shape;311;p41"/>
          <p:cNvPicPr preferRelativeResize="0"/>
          <p:nvPr/>
        </p:nvPicPr>
        <p:blipFill rotWithShape="1">
          <a:blip r:embed="rId3">
            <a:alphaModFix/>
          </a:blip>
          <a:srcRect b="0" l="0" r="0" t="0"/>
          <a:stretch/>
        </p:blipFill>
        <p:spPr>
          <a:xfrm>
            <a:off x="0" y="1899399"/>
            <a:ext cx="6764594" cy="4078614"/>
          </a:xfrm>
          <a:prstGeom prst="rect">
            <a:avLst/>
          </a:prstGeom>
          <a:noFill/>
          <a:ln>
            <a:noFill/>
          </a:ln>
        </p:spPr>
      </p:pic>
      <p:sp>
        <p:nvSpPr>
          <p:cNvPr id="312" name="Google Shape;312;p41"/>
          <p:cNvSpPr txBox="1"/>
          <p:nvPr/>
        </p:nvSpPr>
        <p:spPr>
          <a:xfrm>
            <a:off x="636487" y="1068556"/>
            <a:ext cx="11339513" cy="36000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rgbClr val="3F3F3F"/>
              </a:buClr>
              <a:buSzPts val="1800"/>
              <a:buFont typeface="Arial"/>
              <a:buNone/>
            </a:pPr>
            <a:r>
              <a:rPr b="0" i="0" lang="en-US" sz="2000" u="none" cap="none" strike="noStrike">
                <a:solidFill>
                  <a:srgbClr val="3F3F3F"/>
                </a:solidFill>
                <a:latin typeface="Arial"/>
                <a:ea typeface="Arial"/>
                <a:cs typeface="Arial"/>
                <a:sym typeface="Arial"/>
              </a:rPr>
              <a:t>Each article name has the following format: 'name_project_access_agent' .</a:t>
            </a:r>
            <a:endParaRPr b="1" i="0" sz="2000" u="none" cap="none" strike="noStrike">
              <a:solidFill>
                <a:srgbClr val="3F3F3F"/>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pic>
        <p:nvPicPr>
          <p:cNvPr descr="What language is spoken in Belgium?" id="317" name="Google Shape;317;p6"/>
          <p:cNvPicPr preferRelativeResize="0"/>
          <p:nvPr/>
        </p:nvPicPr>
        <p:blipFill rotWithShape="1">
          <a:blip r:embed="rId3">
            <a:alphaModFix amt="70000"/>
          </a:blip>
          <a:srcRect b="-495" l="533" r="5198" t="497"/>
          <a:stretch/>
        </p:blipFill>
        <p:spPr>
          <a:xfrm>
            <a:off x="0" y="0"/>
            <a:ext cx="7434184" cy="6803351"/>
          </a:xfrm>
          <a:prstGeom prst="rect">
            <a:avLst/>
          </a:prstGeom>
          <a:noFill/>
          <a:ln>
            <a:noFill/>
          </a:ln>
        </p:spPr>
      </p:pic>
      <p:sp>
        <p:nvSpPr>
          <p:cNvPr id="318" name="Google Shape;318;p6"/>
          <p:cNvSpPr txBox="1"/>
          <p:nvPr>
            <p:ph type="ctrTitle"/>
          </p:nvPr>
        </p:nvSpPr>
        <p:spPr>
          <a:xfrm>
            <a:off x="6235700" y="2204792"/>
            <a:ext cx="5956300" cy="1944000"/>
          </a:xfrm>
          <a:prstGeom prst="rect">
            <a:avLst/>
          </a:prstGeom>
          <a:solidFill>
            <a:schemeClr val="lt1"/>
          </a:solidFill>
          <a:ln>
            <a:noFill/>
          </a:ln>
        </p:spPr>
        <p:txBody>
          <a:bodyPr anchorCtr="0" anchor="t" bIns="180000" lIns="180000" spcFirstLastPara="1" rIns="252000" wrap="square" tIns="180000">
            <a:noAutofit/>
          </a:bodyPr>
          <a:lstStyle/>
          <a:p>
            <a:pPr indent="0" lvl="0" marL="0" rtl="0" algn="r">
              <a:lnSpc>
                <a:spcPct val="90000"/>
              </a:lnSpc>
              <a:spcBef>
                <a:spcPts val="0"/>
              </a:spcBef>
              <a:spcAft>
                <a:spcPts val="0"/>
              </a:spcAft>
              <a:buClr>
                <a:srgbClr val="3F3F3F"/>
              </a:buClr>
              <a:buSzPts val="4000"/>
              <a:buFont typeface="Corbel"/>
              <a:buNone/>
            </a:pPr>
            <a:r>
              <a:rPr lang="en-US" sz="4000">
                <a:latin typeface="Arial"/>
                <a:ea typeface="Arial"/>
                <a:cs typeface="Arial"/>
                <a:sym typeface="Arial"/>
              </a:rPr>
              <a:t>Is Traffic Influenced by Page Language?</a:t>
            </a:r>
            <a:endParaRPr>
              <a:latin typeface="Arial"/>
              <a:ea typeface="Arial"/>
              <a:cs typeface="Arial"/>
              <a:sym typeface="Arial"/>
            </a:endParaRPr>
          </a:p>
        </p:txBody>
      </p:sp>
      <p:sp>
        <p:nvSpPr>
          <p:cNvPr id="319" name="Google Shape;319;p6"/>
          <p:cNvSpPr txBox="1"/>
          <p:nvPr>
            <p:ph idx="1" type="body"/>
          </p:nvPr>
        </p:nvSpPr>
        <p:spPr>
          <a:xfrm>
            <a:off x="6235700" y="4148860"/>
            <a:ext cx="5956300" cy="1100565"/>
          </a:xfrm>
          <a:prstGeom prst="rect">
            <a:avLst/>
          </a:prstGeom>
          <a:solidFill>
            <a:schemeClr val="dk1">
              <a:alpha val="80000"/>
            </a:schemeClr>
          </a:solidFill>
          <a:ln>
            <a:noFill/>
          </a:ln>
        </p:spPr>
        <p:txBody>
          <a:bodyPr anchorCtr="0" anchor="t" bIns="180000" lIns="180000" spcFirstLastPara="1" rIns="252000" wrap="square" tIns="180000">
            <a:noAutofit/>
          </a:bodyPr>
          <a:lstStyle/>
          <a:p>
            <a:pPr indent="0" lvl="0" marL="0" rtl="0" algn="r">
              <a:lnSpc>
                <a:spcPct val="90000"/>
              </a:lnSpc>
              <a:spcBef>
                <a:spcPts val="0"/>
              </a:spcBef>
              <a:spcAft>
                <a:spcPts val="0"/>
              </a:spcAft>
              <a:buClr>
                <a:schemeClr val="lt1"/>
              </a:buClr>
              <a:buSzPts val="2400"/>
              <a:buNone/>
            </a:pPr>
            <a:r>
              <a:rPr b="1" lang="en-US" sz="2400">
                <a:latin typeface="Arial"/>
                <a:ea typeface="Arial"/>
                <a:cs typeface="Arial"/>
                <a:sym typeface="Arial"/>
              </a:rPr>
              <a:t>Unit of Analysis: Language</a:t>
            </a:r>
            <a:endParaRPr sz="2400">
              <a:latin typeface="Arial"/>
              <a:ea typeface="Arial"/>
              <a:cs typeface="Arial"/>
              <a:sym typeface="Arial"/>
            </a:endParaRPr>
          </a:p>
        </p:txBody>
      </p:sp>
      <p:sp>
        <p:nvSpPr>
          <p:cNvPr id="320" name="Google Shape;320;p6"/>
          <p:cNvSpPr txBox="1"/>
          <p:nvPr>
            <p:ph idx="12" type="sldNum"/>
          </p:nvPr>
        </p:nvSpPr>
        <p:spPr>
          <a:xfrm>
            <a:off x="11760000" y="6371351"/>
            <a:ext cx="432000" cy="432000"/>
          </a:xfrm>
          <a:prstGeom prst="rect">
            <a:avLst/>
          </a:prstGeom>
          <a:solidFill>
            <a:srgbClr val="0C0C0C"/>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7"/>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rgbClr val="3F3F3F"/>
              </a:buClr>
              <a:buSzPts val="3200"/>
              <a:buFont typeface="Corbel"/>
              <a:buNone/>
            </a:pPr>
            <a:r>
              <a:rPr lang="en-US">
                <a:latin typeface="Arial"/>
                <a:ea typeface="Arial"/>
                <a:cs typeface="Arial"/>
                <a:sym typeface="Arial"/>
              </a:rPr>
              <a:t>Comparison by Languages</a:t>
            </a:r>
            <a:endParaRPr>
              <a:latin typeface="Arial"/>
              <a:ea typeface="Arial"/>
              <a:cs typeface="Arial"/>
              <a:sym typeface="Arial"/>
            </a:endParaRPr>
          </a:p>
        </p:txBody>
      </p:sp>
      <p:sp>
        <p:nvSpPr>
          <p:cNvPr id="326" name="Google Shape;326;p7"/>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pic>
        <p:nvPicPr>
          <p:cNvPr id="327" name="Google Shape;327;p7"/>
          <p:cNvPicPr preferRelativeResize="0"/>
          <p:nvPr/>
        </p:nvPicPr>
        <p:blipFill rotWithShape="1">
          <a:blip r:embed="rId3">
            <a:alphaModFix/>
          </a:blip>
          <a:srcRect b="0" l="0" r="0" t="0"/>
          <a:stretch/>
        </p:blipFill>
        <p:spPr>
          <a:xfrm>
            <a:off x="197963" y="1526938"/>
            <a:ext cx="6045521" cy="4539565"/>
          </a:xfrm>
          <a:prstGeom prst="rect">
            <a:avLst/>
          </a:prstGeom>
          <a:noFill/>
          <a:ln>
            <a:noFill/>
          </a:ln>
        </p:spPr>
      </p:pic>
      <p:sp>
        <p:nvSpPr>
          <p:cNvPr id="328" name="Google Shape;328;p7"/>
          <p:cNvSpPr txBox="1"/>
          <p:nvPr/>
        </p:nvSpPr>
        <p:spPr>
          <a:xfrm>
            <a:off x="6556275" y="1615025"/>
            <a:ext cx="5419725" cy="4093388"/>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The graph shows that the most popular language on Wikipedia is English, with over 30% of all page views. It is followed by Japanese (10%), German (7%), French (7%), and Russian (6%).</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The most popular languages on Wikipedia are also the most widely spoken languages in the world.</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Wikipedia is available in more languages than any other website. This makes it more accessible to people from all over the world.</a:t>
            </a:r>
            <a:endParaRPr b="0" i="0" sz="20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2"/>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rgbClr val="3F3F3F"/>
              </a:buClr>
              <a:buSzPts val="3200"/>
              <a:buFont typeface="Corbel"/>
              <a:buNone/>
            </a:pPr>
            <a:r>
              <a:rPr lang="en-US">
                <a:latin typeface="Arial"/>
                <a:ea typeface="Arial"/>
                <a:cs typeface="Arial"/>
                <a:sym typeface="Arial"/>
              </a:rPr>
              <a:t>Comparison by Languages</a:t>
            </a:r>
            <a:endParaRPr>
              <a:latin typeface="Arial"/>
              <a:ea typeface="Arial"/>
              <a:cs typeface="Arial"/>
              <a:sym typeface="Arial"/>
            </a:endParaRPr>
          </a:p>
        </p:txBody>
      </p:sp>
      <p:sp>
        <p:nvSpPr>
          <p:cNvPr id="334" name="Google Shape;334;p42"/>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pic>
        <p:nvPicPr>
          <p:cNvPr id="335" name="Google Shape;335;p42"/>
          <p:cNvPicPr preferRelativeResize="0"/>
          <p:nvPr/>
        </p:nvPicPr>
        <p:blipFill rotWithShape="1">
          <a:blip r:embed="rId3">
            <a:alphaModFix/>
          </a:blip>
          <a:srcRect b="0" l="0" r="0" t="0"/>
          <a:stretch/>
        </p:blipFill>
        <p:spPr>
          <a:xfrm>
            <a:off x="0" y="1118135"/>
            <a:ext cx="6112592" cy="5323563"/>
          </a:xfrm>
          <a:prstGeom prst="rect">
            <a:avLst/>
          </a:prstGeom>
          <a:noFill/>
          <a:ln>
            <a:noFill/>
          </a:ln>
        </p:spPr>
      </p:pic>
      <p:sp>
        <p:nvSpPr>
          <p:cNvPr id="336" name="Google Shape;336;p42"/>
          <p:cNvSpPr txBox="1"/>
          <p:nvPr/>
        </p:nvSpPr>
        <p:spPr>
          <a:xfrm>
            <a:off x="6359242" y="1434560"/>
            <a:ext cx="5498969" cy="4401164"/>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English dominance</a:t>
            </a:r>
            <a:r>
              <a:rPr b="0" i="0" lang="en-US" sz="2000" u="none" cap="none" strike="noStrike">
                <a:solidFill>
                  <a:srgbClr val="000000"/>
                </a:solidFill>
                <a:latin typeface="Arial"/>
                <a:ea typeface="Arial"/>
                <a:cs typeface="Arial"/>
                <a:sym typeface="Arial"/>
              </a:rPr>
              <a:t>: As expected, English has a significantly higher number of views per page, likely due to Wikipedia's US origins and the prevalence of English online</a:t>
            </a:r>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Unexpected structure</a:t>
            </a:r>
            <a:r>
              <a:rPr b="0" i="0" lang="en-US" sz="2000" u="none" cap="none" strike="noStrike">
                <a:solidFill>
                  <a:srgbClr val="000000"/>
                </a:solidFill>
                <a:latin typeface="Arial"/>
                <a:ea typeface="Arial"/>
                <a:cs typeface="Arial"/>
                <a:sym typeface="Arial"/>
              </a:rPr>
              <a:t>: The presence of clear patterns and spikes in the data is surprising, suggesting factors beyond random fluctuations</a:t>
            </a:r>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Event-driven spikes</a:t>
            </a:r>
            <a:r>
              <a:rPr b="0" i="0" lang="en-US" sz="2000" u="none" cap="none" strike="noStrike">
                <a:solidFill>
                  <a:srgbClr val="000000"/>
                </a:solidFill>
                <a:latin typeface="Arial"/>
                <a:ea typeface="Arial"/>
                <a:cs typeface="Arial"/>
                <a:sym typeface="Arial"/>
              </a:rPr>
              <a:t>: The large spikes in English and Russian data around day 400 (August 2016) as likely coinciding with the Summer Olympics and the US election, respectively. </a:t>
            </a:r>
            <a:endParaRPr b="0" i="0" sz="20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9"/>
          <p:cNvSpPr txBox="1"/>
          <p:nvPr>
            <p:ph type="ctrTitle"/>
          </p:nvPr>
        </p:nvSpPr>
        <p:spPr>
          <a:xfrm>
            <a:off x="6235700" y="2941162"/>
            <a:ext cx="5956300" cy="1207629"/>
          </a:xfrm>
          <a:prstGeom prst="rect">
            <a:avLst/>
          </a:prstGeom>
          <a:solidFill>
            <a:schemeClr val="lt1"/>
          </a:solidFill>
          <a:ln>
            <a:noFill/>
          </a:ln>
        </p:spPr>
        <p:txBody>
          <a:bodyPr anchorCtr="0" anchor="t" bIns="180000" lIns="180000" spcFirstLastPara="1" rIns="252000" wrap="square" tIns="180000">
            <a:noAutofit/>
          </a:bodyPr>
          <a:lstStyle/>
          <a:p>
            <a:pPr indent="0" lvl="0" marL="0" rtl="0" algn="r">
              <a:lnSpc>
                <a:spcPct val="90000"/>
              </a:lnSpc>
              <a:spcBef>
                <a:spcPts val="0"/>
              </a:spcBef>
              <a:spcAft>
                <a:spcPts val="0"/>
              </a:spcAft>
              <a:buClr>
                <a:srgbClr val="3F3F3F"/>
              </a:buClr>
              <a:buSzPts val="4000"/>
              <a:buFont typeface="Corbel"/>
              <a:buNone/>
            </a:pPr>
            <a:r>
              <a:rPr lang="en-US" sz="4000">
                <a:latin typeface="Arial"/>
                <a:ea typeface="Arial"/>
                <a:cs typeface="Arial"/>
                <a:sym typeface="Arial"/>
              </a:rPr>
              <a:t>Forecast Model</a:t>
            </a:r>
            <a:endParaRPr>
              <a:latin typeface="Arial"/>
              <a:ea typeface="Arial"/>
              <a:cs typeface="Arial"/>
              <a:sym typeface="Arial"/>
            </a:endParaRPr>
          </a:p>
        </p:txBody>
      </p:sp>
      <p:sp>
        <p:nvSpPr>
          <p:cNvPr id="342" name="Google Shape;342;p9"/>
          <p:cNvSpPr txBox="1"/>
          <p:nvPr>
            <p:ph idx="1" type="body"/>
          </p:nvPr>
        </p:nvSpPr>
        <p:spPr>
          <a:xfrm>
            <a:off x="6235700" y="4148860"/>
            <a:ext cx="5956300" cy="1100565"/>
          </a:xfrm>
          <a:prstGeom prst="rect">
            <a:avLst/>
          </a:prstGeom>
          <a:solidFill>
            <a:schemeClr val="dk1">
              <a:alpha val="80000"/>
            </a:schemeClr>
          </a:solidFill>
          <a:ln>
            <a:noFill/>
          </a:ln>
        </p:spPr>
        <p:txBody>
          <a:bodyPr anchorCtr="0" anchor="t" bIns="180000" lIns="180000" spcFirstLastPara="1" rIns="252000" wrap="square" tIns="180000">
            <a:noAutofit/>
          </a:bodyPr>
          <a:lstStyle/>
          <a:p>
            <a:pPr indent="0" lvl="0" marL="0" rtl="0" algn="r">
              <a:lnSpc>
                <a:spcPct val="90000"/>
              </a:lnSpc>
              <a:spcBef>
                <a:spcPts val="0"/>
              </a:spcBef>
              <a:spcAft>
                <a:spcPts val="0"/>
              </a:spcAft>
              <a:buSzPts val="1800"/>
              <a:buNone/>
            </a:pPr>
            <a:r>
              <a:rPr b="1" i="0" lang="en-US" sz="2000">
                <a:solidFill>
                  <a:srgbClr val="D5D5D5"/>
                </a:solidFill>
                <a:latin typeface="Arial"/>
                <a:ea typeface="Arial"/>
                <a:cs typeface="Arial"/>
                <a:sym typeface="Arial"/>
              </a:rPr>
              <a:t>LSTM Model</a:t>
            </a:r>
            <a:endParaRPr b="0" i="0" sz="2000">
              <a:solidFill>
                <a:srgbClr val="D5D5D5"/>
              </a:solidFill>
              <a:latin typeface="Arial"/>
              <a:ea typeface="Arial"/>
              <a:cs typeface="Arial"/>
              <a:sym typeface="Arial"/>
            </a:endParaRPr>
          </a:p>
          <a:p>
            <a:pPr indent="0" lvl="0" marL="0" rtl="0" algn="r">
              <a:lnSpc>
                <a:spcPct val="90000"/>
              </a:lnSpc>
              <a:spcBef>
                <a:spcPts val="0"/>
              </a:spcBef>
              <a:spcAft>
                <a:spcPts val="0"/>
              </a:spcAft>
              <a:buSzPts val="1800"/>
              <a:buNone/>
            </a:pPr>
            <a:r>
              <a:rPr b="1" i="0" lang="en-US" sz="2000">
                <a:solidFill>
                  <a:srgbClr val="D5D5D5"/>
                </a:solidFill>
                <a:latin typeface="Arial"/>
                <a:ea typeface="Arial"/>
                <a:cs typeface="Arial"/>
                <a:sym typeface="Arial"/>
              </a:rPr>
              <a:t>ARIMA Model</a:t>
            </a:r>
            <a:endParaRPr b="0" i="0" sz="2000">
              <a:solidFill>
                <a:srgbClr val="D5D5D5"/>
              </a:solidFill>
              <a:latin typeface="Arial"/>
              <a:ea typeface="Arial"/>
              <a:cs typeface="Arial"/>
              <a:sym typeface="Arial"/>
            </a:endParaRPr>
          </a:p>
          <a:p>
            <a:pPr indent="0" lvl="0" marL="0" rtl="0" algn="r">
              <a:lnSpc>
                <a:spcPct val="90000"/>
              </a:lnSpc>
              <a:spcBef>
                <a:spcPts val="0"/>
              </a:spcBef>
              <a:spcAft>
                <a:spcPts val="0"/>
              </a:spcAft>
              <a:buClr>
                <a:schemeClr val="lt1"/>
              </a:buClr>
              <a:buSzPts val="1800"/>
              <a:buNone/>
            </a:pPr>
            <a:r>
              <a:t/>
            </a:r>
            <a:endParaRPr sz="2000">
              <a:latin typeface="Arial"/>
              <a:ea typeface="Arial"/>
              <a:cs typeface="Arial"/>
              <a:sym typeface="Arial"/>
            </a:endParaRPr>
          </a:p>
        </p:txBody>
      </p:sp>
      <p:sp>
        <p:nvSpPr>
          <p:cNvPr id="343" name="Google Shape;343;p9"/>
          <p:cNvSpPr txBox="1"/>
          <p:nvPr>
            <p:ph idx="12" type="sldNum"/>
          </p:nvPr>
        </p:nvSpPr>
        <p:spPr>
          <a:xfrm>
            <a:off x="11760000" y="6371351"/>
            <a:ext cx="432000" cy="432000"/>
          </a:xfrm>
          <a:prstGeom prst="rect">
            <a:avLst/>
          </a:prstGeom>
          <a:solidFill>
            <a:srgbClr val="0C0C0C"/>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pic>
        <p:nvPicPr>
          <p:cNvPr id="344" name="Google Shape;344;p9"/>
          <p:cNvPicPr preferRelativeResize="0"/>
          <p:nvPr/>
        </p:nvPicPr>
        <p:blipFill rotWithShape="1">
          <a:blip r:embed="rId3">
            <a:alphaModFix/>
          </a:blip>
          <a:srcRect b="0" l="0" r="0" t="0"/>
          <a:stretch/>
        </p:blipFill>
        <p:spPr>
          <a:xfrm>
            <a:off x="-446079" y="-23815"/>
            <a:ext cx="7876893" cy="678442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10"/>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rgbClr val="3F3F3F"/>
              </a:buClr>
              <a:buSzPts val="3200"/>
              <a:buFont typeface="Corbel"/>
              <a:buNone/>
            </a:pPr>
            <a:r>
              <a:rPr lang="en-US">
                <a:latin typeface="Arial"/>
                <a:ea typeface="Arial"/>
                <a:cs typeface="Arial"/>
                <a:sym typeface="Arial"/>
              </a:rPr>
              <a:t>LSTM Model</a:t>
            </a:r>
            <a:endParaRPr>
              <a:latin typeface="Arial"/>
              <a:ea typeface="Arial"/>
              <a:cs typeface="Arial"/>
              <a:sym typeface="Arial"/>
            </a:endParaRPr>
          </a:p>
        </p:txBody>
      </p:sp>
      <p:sp>
        <p:nvSpPr>
          <p:cNvPr id="350" name="Google Shape;350;p10"/>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351" name="Google Shape;351;p10"/>
          <p:cNvSpPr/>
          <p:nvPr/>
        </p:nvSpPr>
        <p:spPr>
          <a:xfrm>
            <a:off x="431800" y="2100317"/>
            <a:ext cx="1984175"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352" name="Google Shape;352;p10"/>
          <p:cNvSpPr/>
          <p:nvPr/>
        </p:nvSpPr>
        <p:spPr>
          <a:xfrm>
            <a:off x="283135" y="2712965"/>
            <a:ext cx="1984175" cy="114824"/>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353" name="Google Shape;353;p10"/>
          <p:cNvSpPr txBox="1"/>
          <p:nvPr/>
        </p:nvSpPr>
        <p:spPr>
          <a:xfrm>
            <a:off x="5373918" y="1369190"/>
            <a:ext cx="6099142" cy="1200288"/>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Long Short-Term Memory is a type of recurrent neural network capable of learning order dependence in sequence prediction problems.</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354" name="Google Shape;354;p10"/>
          <p:cNvPicPr preferRelativeResize="0"/>
          <p:nvPr/>
        </p:nvPicPr>
        <p:blipFill rotWithShape="1">
          <a:blip r:embed="rId3">
            <a:alphaModFix/>
          </a:blip>
          <a:srcRect b="0" l="0" r="0" t="0"/>
          <a:stretch/>
        </p:blipFill>
        <p:spPr>
          <a:xfrm>
            <a:off x="283135" y="1239575"/>
            <a:ext cx="4942118" cy="2844575"/>
          </a:xfrm>
          <a:prstGeom prst="rect">
            <a:avLst/>
          </a:prstGeom>
          <a:noFill/>
          <a:ln>
            <a:noFill/>
          </a:ln>
        </p:spPr>
      </p:pic>
      <p:pic>
        <p:nvPicPr>
          <p:cNvPr id="355" name="Google Shape;355;p10"/>
          <p:cNvPicPr preferRelativeResize="0"/>
          <p:nvPr/>
        </p:nvPicPr>
        <p:blipFill rotWithShape="1">
          <a:blip r:embed="rId4">
            <a:alphaModFix/>
          </a:blip>
          <a:srcRect b="0" l="0" r="0" t="0"/>
          <a:stretch/>
        </p:blipFill>
        <p:spPr>
          <a:xfrm>
            <a:off x="6317009" y="3165988"/>
            <a:ext cx="5704335" cy="3111234"/>
          </a:xfrm>
          <a:prstGeom prst="rect">
            <a:avLst/>
          </a:prstGeom>
          <a:noFill/>
          <a:ln>
            <a:noFill/>
          </a:ln>
        </p:spPr>
      </p:pic>
      <p:sp>
        <p:nvSpPr>
          <p:cNvPr id="356" name="Google Shape;356;p10"/>
          <p:cNvSpPr txBox="1"/>
          <p:nvPr/>
        </p:nvSpPr>
        <p:spPr>
          <a:xfrm>
            <a:off x="217867" y="4462704"/>
            <a:ext cx="6099142" cy="147728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LSTMs are explicitly designed to avoid the long-term dependency problem. Remembering information for long periods is practically the default behavior. In standard RNNs, this repeating module will have a very simple structure, such as a single tanh layer.</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3"/>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rgbClr val="3F3F3F"/>
              </a:buClr>
              <a:buSzPts val="3200"/>
              <a:buFont typeface="Corbel"/>
              <a:buNone/>
            </a:pPr>
            <a:r>
              <a:rPr lang="en-US">
                <a:latin typeface="Arial"/>
                <a:ea typeface="Arial"/>
                <a:cs typeface="Arial"/>
                <a:sym typeface="Arial"/>
              </a:rPr>
              <a:t>LSTM Model</a:t>
            </a:r>
            <a:endParaRPr>
              <a:latin typeface="Arial"/>
              <a:ea typeface="Arial"/>
              <a:cs typeface="Arial"/>
              <a:sym typeface="Arial"/>
            </a:endParaRPr>
          </a:p>
        </p:txBody>
      </p:sp>
      <p:sp>
        <p:nvSpPr>
          <p:cNvPr id="362" name="Google Shape;362;p43"/>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363" name="Google Shape;363;p43"/>
          <p:cNvSpPr/>
          <p:nvPr/>
        </p:nvSpPr>
        <p:spPr>
          <a:xfrm>
            <a:off x="431800" y="2100317"/>
            <a:ext cx="1984175"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cxnSp>
        <p:nvCxnSpPr>
          <p:cNvPr id="364" name="Google Shape;364;p43"/>
          <p:cNvCxnSpPr/>
          <p:nvPr/>
        </p:nvCxnSpPr>
        <p:spPr>
          <a:xfrm>
            <a:off x="6096000" y="2363035"/>
            <a:ext cx="0" cy="2411330"/>
          </a:xfrm>
          <a:prstGeom prst="straightConnector1">
            <a:avLst/>
          </a:prstGeom>
          <a:noFill/>
          <a:ln cap="flat" cmpd="sng" w="9525">
            <a:solidFill>
              <a:srgbClr val="F2F2F2"/>
            </a:solidFill>
            <a:prstDash val="solid"/>
            <a:miter lim="800000"/>
            <a:headEnd len="sm" w="sm" type="none"/>
            <a:tailEnd len="sm" w="sm" type="none"/>
          </a:ln>
        </p:spPr>
      </p:cxnSp>
      <p:sp>
        <p:nvSpPr>
          <p:cNvPr id="365" name="Google Shape;365;p43"/>
          <p:cNvSpPr/>
          <p:nvPr/>
        </p:nvSpPr>
        <p:spPr>
          <a:xfrm>
            <a:off x="283135" y="2712965"/>
            <a:ext cx="1984175" cy="114824"/>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366" name="Google Shape;366;p43"/>
          <p:cNvSpPr txBox="1"/>
          <p:nvPr/>
        </p:nvSpPr>
        <p:spPr>
          <a:xfrm>
            <a:off x="5876858" y="2100317"/>
            <a:ext cx="6099142" cy="2862282"/>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The plot of the predicted web traffic values (red) and the actual web traffic values (blue). </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The predicted values seem to follow the general trend of the actual web traffic values, but there are some discrepancies. </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This is not surprising, as LSTM models are not perfect and can make mistakes.</a:t>
            </a:r>
            <a:endParaRPr b="0" i="0" sz="2000" u="none" cap="none" strike="noStrike">
              <a:solidFill>
                <a:srgbClr val="000000"/>
              </a:solidFill>
              <a:latin typeface="Arial"/>
              <a:ea typeface="Arial"/>
              <a:cs typeface="Arial"/>
              <a:sym typeface="Arial"/>
            </a:endParaRPr>
          </a:p>
        </p:txBody>
      </p:sp>
      <p:pic>
        <p:nvPicPr>
          <p:cNvPr id="367" name="Google Shape;367;p43"/>
          <p:cNvPicPr preferRelativeResize="0"/>
          <p:nvPr/>
        </p:nvPicPr>
        <p:blipFill rotWithShape="1">
          <a:blip r:embed="rId3">
            <a:alphaModFix/>
          </a:blip>
          <a:srcRect b="0" l="0" r="0" t="0"/>
          <a:stretch/>
        </p:blipFill>
        <p:spPr>
          <a:xfrm>
            <a:off x="167521" y="1708532"/>
            <a:ext cx="5505691" cy="405317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4"/>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rgbClr val="3F3F3F"/>
              </a:buClr>
              <a:buSzPts val="3200"/>
              <a:buFont typeface="Corbel"/>
              <a:buNone/>
            </a:pPr>
            <a:r>
              <a:rPr lang="en-US">
                <a:latin typeface="Arial"/>
                <a:ea typeface="Arial"/>
                <a:cs typeface="Arial"/>
                <a:sym typeface="Arial"/>
              </a:rPr>
              <a:t>ARIMA Model</a:t>
            </a:r>
            <a:endParaRPr>
              <a:latin typeface="Arial"/>
              <a:ea typeface="Arial"/>
              <a:cs typeface="Arial"/>
              <a:sym typeface="Arial"/>
            </a:endParaRPr>
          </a:p>
        </p:txBody>
      </p:sp>
      <p:sp>
        <p:nvSpPr>
          <p:cNvPr id="373" name="Google Shape;373;p44"/>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374" name="Google Shape;374;p44"/>
          <p:cNvSpPr txBox="1"/>
          <p:nvPr/>
        </p:nvSpPr>
        <p:spPr>
          <a:xfrm>
            <a:off x="331536" y="1265903"/>
            <a:ext cx="11201703" cy="4524275"/>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ARIMA stands for AutoRegressive Integrated Moving Average. It is a class of statistical models for analyzing and forecasting time series data.</a:t>
            </a: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A quick breakdown of the components of the ARIMA model:</a:t>
            </a: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AR- AutoRegression: Model that uses the dependent relationship between an observation and some number of lagged observations.</a:t>
            </a: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I- Integrated: The use of differencing of raw observations in order to make the time series stationary.</a:t>
            </a: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MA- Moving Average: A model that uses the dependency between an observation and a residual error from a moving average model applied to lagged observations.</a:t>
            </a: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ARIMA models describe the trends and seasonality in time series as a function of lagged values and Averages changing over time intervals.</a:t>
            </a: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5"/>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rgbClr val="3F3F3F"/>
              </a:buClr>
              <a:buSzPts val="3200"/>
              <a:buFont typeface="Corbel"/>
              <a:buNone/>
            </a:pPr>
            <a:r>
              <a:rPr lang="en-US">
                <a:latin typeface="Arial"/>
                <a:ea typeface="Arial"/>
                <a:cs typeface="Arial"/>
                <a:sym typeface="Arial"/>
              </a:rPr>
              <a:t>ARIMA Model</a:t>
            </a:r>
            <a:endParaRPr>
              <a:latin typeface="Arial"/>
              <a:ea typeface="Arial"/>
              <a:cs typeface="Arial"/>
              <a:sym typeface="Arial"/>
            </a:endParaRPr>
          </a:p>
        </p:txBody>
      </p:sp>
      <p:sp>
        <p:nvSpPr>
          <p:cNvPr id="380" name="Google Shape;380;p45"/>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381" name="Google Shape;381;p45"/>
          <p:cNvSpPr txBox="1"/>
          <p:nvPr/>
        </p:nvSpPr>
        <p:spPr>
          <a:xfrm>
            <a:off x="5660858" y="739865"/>
            <a:ext cx="6277076" cy="5355272"/>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The ARIMA model seems to have captured the general trend of the web traffic data, but it is not perfectly accurate.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There are some discrepancies between the predicted values and the actual values, especially in the latter part of the time series.</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ARIMA models are also sensitive to the order of the model, which is the number of autoregressive (AR), integrated (I), and moving average (MA) terms in the model.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In this case, the ARIMA model was fitted with an order of (2, 1, 4), which is a common order for many time series datasets.</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Overall, the ARIMA model is able to capture the general trend of the data and can be used to make reasonable predictions about future web traffic.</a:t>
            </a:r>
            <a:endParaRPr b="0" i="0" sz="1800" u="none" cap="none" strike="noStrike">
              <a:solidFill>
                <a:srgbClr val="000000"/>
              </a:solidFill>
              <a:latin typeface="Arial"/>
              <a:ea typeface="Arial"/>
              <a:cs typeface="Arial"/>
              <a:sym typeface="Arial"/>
            </a:endParaRPr>
          </a:p>
        </p:txBody>
      </p:sp>
      <p:pic>
        <p:nvPicPr>
          <p:cNvPr id="382" name="Google Shape;382;p45"/>
          <p:cNvPicPr preferRelativeResize="0"/>
          <p:nvPr/>
        </p:nvPicPr>
        <p:blipFill rotWithShape="1">
          <a:blip r:embed="rId3">
            <a:alphaModFix/>
          </a:blip>
          <a:srcRect b="0" l="0" r="0" t="0"/>
          <a:stretch/>
        </p:blipFill>
        <p:spPr>
          <a:xfrm>
            <a:off x="254066" y="864000"/>
            <a:ext cx="5104515" cy="2843527"/>
          </a:xfrm>
          <a:prstGeom prst="rect">
            <a:avLst/>
          </a:prstGeom>
          <a:noFill/>
          <a:ln>
            <a:noFill/>
          </a:ln>
        </p:spPr>
      </p:pic>
      <p:pic>
        <p:nvPicPr>
          <p:cNvPr id="383" name="Google Shape;383;p45"/>
          <p:cNvPicPr preferRelativeResize="0"/>
          <p:nvPr/>
        </p:nvPicPr>
        <p:blipFill rotWithShape="1">
          <a:blip r:embed="rId4">
            <a:alphaModFix/>
          </a:blip>
          <a:srcRect b="0" l="0" r="0" t="0"/>
          <a:stretch/>
        </p:blipFill>
        <p:spPr>
          <a:xfrm>
            <a:off x="178651" y="3694500"/>
            <a:ext cx="5179930" cy="31088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11"/>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rgbClr val="3F3F3F"/>
              </a:buClr>
              <a:buSzPts val="3200"/>
              <a:buFont typeface="Corbel"/>
              <a:buNone/>
            </a:pPr>
            <a:r>
              <a:rPr lang="en-US">
                <a:latin typeface="Arial"/>
                <a:ea typeface="Arial"/>
                <a:cs typeface="Arial"/>
                <a:sym typeface="Arial"/>
              </a:rPr>
              <a:t>Further Exploration</a:t>
            </a:r>
            <a:endParaRPr>
              <a:latin typeface="Arial"/>
              <a:ea typeface="Arial"/>
              <a:cs typeface="Arial"/>
              <a:sym typeface="Arial"/>
            </a:endParaRPr>
          </a:p>
        </p:txBody>
      </p:sp>
      <p:sp>
        <p:nvSpPr>
          <p:cNvPr id="389" name="Google Shape;389;p11"/>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390" name="Google Shape;390;p11"/>
          <p:cNvSpPr txBox="1"/>
          <p:nvPr>
            <p:ph idx="1" type="body"/>
          </p:nvPr>
        </p:nvSpPr>
        <p:spPr>
          <a:xfrm>
            <a:off x="874452" y="1375643"/>
            <a:ext cx="9994245" cy="2832481"/>
          </a:xfrm>
          <a:prstGeom prst="rect">
            <a:avLst/>
          </a:prstGeom>
          <a:solidFill>
            <a:schemeClr val="lt1"/>
          </a:solid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rgbClr val="3F3F3F"/>
              </a:buClr>
              <a:buSzPts val="1800"/>
              <a:buNone/>
            </a:pPr>
            <a:r>
              <a:rPr b="1" lang="en-US" sz="2000">
                <a:solidFill>
                  <a:srgbClr val="000000"/>
                </a:solidFill>
                <a:latin typeface="Arial"/>
                <a:ea typeface="Arial"/>
                <a:cs typeface="Arial"/>
                <a:sym typeface="Arial"/>
              </a:rPr>
              <a:t>Seasonality and Trends</a:t>
            </a:r>
            <a:endParaRPr sz="2000">
              <a:latin typeface="Arial"/>
              <a:ea typeface="Arial"/>
              <a:cs typeface="Arial"/>
              <a:sym typeface="Arial"/>
            </a:endParaRPr>
          </a:p>
          <a:p>
            <a:pPr indent="0" lvl="0" marL="0" rtl="0" algn="l">
              <a:lnSpc>
                <a:spcPct val="90000"/>
              </a:lnSpc>
              <a:spcBef>
                <a:spcPts val="0"/>
              </a:spcBef>
              <a:spcAft>
                <a:spcPts val="0"/>
              </a:spcAft>
              <a:buClr>
                <a:srgbClr val="3F3F3F"/>
              </a:buClr>
              <a:buSzPts val="1800"/>
              <a:buNone/>
            </a:pPr>
            <a:r>
              <a:rPr lang="en-US" sz="2000">
                <a:solidFill>
                  <a:srgbClr val="000000"/>
                </a:solidFill>
                <a:latin typeface="Arial"/>
                <a:ea typeface="Arial"/>
                <a:cs typeface="Arial"/>
                <a:sym typeface="Arial"/>
              </a:rPr>
              <a:t>Analyze the data for recurring seasonal patterns (e.g., weekdays, months) and long-term trends (e.g., yearly growth)</a:t>
            </a:r>
            <a:endParaRPr sz="2000">
              <a:latin typeface="Arial"/>
              <a:ea typeface="Arial"/>
              <a:cs typeface="Arial"/>
              <a:sym typeface="Arial"/>
            </a:endParaRPr>
          </a:p>
          <a:p>
            <a:pPr indent="0" lvl="0" marL="0" rtl="0" algn="l">
              <a:lnSpc>
                <a:spcPct val="90000"/>
              </a:lnSpc>
              <a:spcBef>
                <a:spcPts val="0"/>
              </a:spcBef>
              <a:spcAft>
                <a:spcPts val="0"/>
              </a:spcAft>
              <a:buClr>
                <a:srgbClr val="3F3F3F"/>
              </a:buClr>
              <a:buSzPts val="1800"/>
              <a:buNone/>
            </a:pPr>
            <a:r>
              <a:t/>
            </a:r>
            <a:endParaRPr sz="2000">
              <a:solidFill>
                <a:srgbClr val="000000"/>
              </a:solidFill>
              <a:latin typeface="Arial"/>
              <a:ea typeface="Arial"/>
              <a:cs typeface="Arial"/>
              <a:sym typeface="Arial"/>
            </a:endParaRPr>
          </a:p>
          <a:p>
            <a:pPr indent="0" lvl="0" marL="0" rtl="0" algn="l">
              <a:lnSpc>
                <a:spcPct val="90000"/>
              </a:lnSpc>
              <a:spcBef>
                <a:spcPts val="0"/>
              </a:spcBef>
              <a:spcAft>
                <a:spcPts val="0"/>
              </a:spcAft>
              <a:buClr>
                <a:srgbClr val="3F3F3F"/>
              </a:buClr>
              <a:buSzPts val="1800"/>
              <a:buNone/>
            </a:pPr>
            <a:r>
              <a:rPr b="1" lang="en-US" sz="2000">
                <a:solidFill>
                  <a:srgbClr val="000000"/>
                </a:solidFill>
                <a:latin typeface="Arial"/>
                <a:ea typeface="Arial"/>
                <a:cs typeface="Arial"/>
                <a:sym typeface="Arial"/>
              </a:rPr>
              <a:t>External Factors</a:t>
            </a:r>
            <a:endParaRPr sz="2000">
              <a:latin typeface="Arial"/>
              <a:ea typeface="Arial"/>
              <a:cs typeface="Arial"/>
              <a:sym typeface="Arial"/>
            </a:endParaRPr>
          </a:p>
          <a:p>
            <a:pPr indent="0" lvl="0" marL="0" rtl="0" algn="l">
              <a:lnSpc>
                <a:spcPct val="90000"/>
              </a:lnSpc>
              <a:spcBef>
                <a:spcPts val="0"/>
              </a:spcBef>
              <a:spcAft>
                <a:spcPts val="0"/>
              </a:spcAft>
              <a:buClr>
                <a:srgbClr val="3F3F3F"/>
              </a:buClr>
              <a:buSzPts val="1800"/>
              <a:buNone/>
            </a:pPr>
            <a:r>
              <a:rPr lang="en-US" sz="2000">
                <a:solidFill>
                  <a:srgbClr val="000000"/>
                </a:solidFill>
                <a:latin typeface="Arial"/>
                <a:ea typeface="Arial"/>
                <a:cs typeface="Arial"/>
                <a:sym typeface="Arial"/>
              </a:rPr>
              <a:t>Consider additional data sources that might influence web traffic, like holidays, weather, or social media trends. Incorporate these factors into the model as features or use them to adjust predictions dynamically. This provides a more holistic view of web traffic and improves prediction accuracy by accounting for external influences.</a:t>
            </a:r>
            <a:endParaRPr sz="2000">
              <a:latin typeface="Arial"/>
              <a:ea typeface="Arial"/>
              <a:cs typeface="Arial"/>
              <a:sym typeface="Arial"/>
            </a:endParaRPr>
          </a:p>
          <a:p>
            <a:pPr indent="0" lvl="0" marL="0" rtl="0" algn="l">
              <a:lnSpc>
                <a:spcPct val="90000"/>
              </a:lnSpc>
              <a:spcBef>
                <a:spcPts val="0"/>
              </a:spcBef>
              <a:spcAft>
                <a:spcPts val="0"/>
              </a:spcAft>
              <a:buClr>
                <a:srgbClr val="3F3F3F"/>
              </a:buClr>
              <a:buSzPts val="1800"/>
              <a:buNone/>
            </a:pPr>
            <a:r>
              <a:t/>
            </a:r>
            <a:endParaRPr sz="2000">
              <a:solidFill>
                <a:srgbClr val="000000"/>
              </a:solidFill>
              <a:latin typeface="Arial"/>
              <a:ea typeface="Arial"/>
              <a:cs typeface="Arial"/>
              <a:sym typeface="Arial"/>
            </a:endParaRPr>
          </a:p>
          <a:p>
            <a:pPr indent="0" lvl="0" marL="0" rtl="0" algn="l">
              <a:lnSpc>
                <a:spcPct val="90000"/>
              </a:lnSpc>
              <a:spcBef>
                <a:spcPts val="0"/>
              </a:spcBef>
              <a:spcAft>
                <a:spcPts val="0"/>
              </a:spcAft>
              <a:buClr>
                <a:srgbClr val="3F3F3F"/>
              </a:buClr>
              <a:buSzPts val="1800"/>
              <a:buNone/>
            </a:pPr>
            <a:r>
              <a:rPr b="1" lang="en-US" sz="2000">
                <a:solidFill>
                  <a:srgbClr val="000000"/>
                </a:solidFill>
                <a:latin typeface="Arial"/>
                <a:ea typeface="Arial"/>
                <a:cs typeface="Arial"/>
                <a:sym typeface="Arial"/>
              </a:rPr>
              <a:t>Explainability and Interpretability</a:t>
            </a:r>
            <a:endParaRPr sz="2000">
              <a:latin typeface="Arial"/>
              <a:ea typeface="Arial"/>
              <a:cs typeface="Arial"/>
              <a:sym typeface="Arial"/>
            </a:endParaRPr>
          </a:p>
          <a:p>
            <a:pPr indent="0" lvl="0" marL="0" rtl="0" algn="l">
              <a:lnSpc>
                <a:spcPct val="90000"/>
              </a:lnSpc>
              <a:spcBef>
                <a:spcPts val="0"/>
              </a:spcBef>
              <a:spcAft>
                <a:spcPts val="0"/>
              </a:spcAft>
              <a:buClr>
                <a:srgbClr val="3F3F3F"/>
              </a:buClr>
              <a:buSzPts val="1800"/>
              <a:buNone/>
            </a:pPr>
            <a:r>
              <a:rPr lang="en-US" sz="2000">
                <a:solidFill>
                  <a:srgbClr val="000000"/>
                </a:solidFill>
                <a:latin typeface="Arial"/>
                <a:ea typeface="Arial"/>
                <a:cs typeface="Arial"/>
                <a:sym typeface="Arial"/>
              </a:rPr>
              <a:t>Use models that explain their predictions, such as decision trees or rule-based models. This helps to understand why the model makes certain predictions and gain insights into the factors affecting web traffic. </a:t>
            </a:r>
            <a:endParaRPr sz="2000">
              <a:latin typeface="Arial"/>
              <a:ea typeface="Arial"/>
              <a:cs typeface="Arial"/>
              <a:sym typeface="Arial"/>
            </a:endParaRPr>
          </a:p>
        </p:txBody>
      </p:sp>
      <p:sp>
        <p:nvSpPr>
          <p:cNvPr id="391" name="Google Shape;391;p11"/>
          <p:cNvSpPr/>
          <p:nvPr/>
        </p:nvSpPr>
        <p:spPr>
          <a:xfrm>
            <a:off x="432000" y="1563329"/>
            <a:ext cx="442452" cy="81607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2"/>
          <p:cNvPicPr preferRelativeResize="0"/>
          <p:nvPr/>
        </p:nvPicPr>
        <p:blipFill rotWithShape="1">
          <a:blip r:embed="rId3">
            <a:alphaModFix amt="70000"/>
          </a:blip>
          <a:srcRect b="0" l="0" r="0" t="0"/>
          <a:stretch/>
        </p:blipFill>
        <p:spPr>
          <a:xfrm>
            <a:off x="6193" y="0"/>
            <a:ext cx="6089767" cy="6371351"/>
          </a:xfrm>
          <a:prstGeom prst="rect">
            <a:avLst/>
          </a:prstGeom>
          <a:noFill/>
          <a:ln>
            <a:noFill/>
          </a:ln>
        </p:spPr>
      </p:pic>
      <p:sp>
        <p:nvSpPr>
          <p:cNvPr id="222" name="Google Shape;222;p2"/>
          <p:cNvSpPr/>
          <p:nvPr/>
        </p:nvSpPr>
        <p:spPr>
          <a:xfrm>
            <a:off x="9775824" y="1762069"/>
            <a:ext cx="1984175"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223" name="Google Shape;223;p2"/>
          <p:cNvSpPr txBox="1"/>
          <p:nvPr>
            <p:ph type="title"/>
          </p:nvPr>
        </p:nvSpPr>
        <p:spPr>
          <a:xfrm>
            <a:off x="5118100" y="1869795"/>
            <a:ext cx="6641900" cy="1124345"/>
          </a:xfrm>
          <a:prstGeom prst="rect">
            <a:avLst/>
          </a:prstGeom>
          <a:solidFill>
            <a:srgbClr val="F2F2F2"/>
          </a:solidFill>
          <a:ln>
            <a:noFill/>
          </a:ln>
        </p:spPr>
        <p:txBody>
          <a:bodyPr anchorCtr="0" anchor="ctr" bIns="180000" lIns="180000" spcFirstLastPara="1" rIns="180000" wrap="square" tIns="180000">
            <a:noAutofit/>
          </a:bodyPr>
          <a:lstStyle/>
          <a:p>
            <a:pPr indent="0" lvl="0" marL="0" rtl="0" algn="l">
              <a:lnSpc>
                <a:spcPct val="90000"/>
              </a:lnSpc>
              <a:spcBef>
                <a:spcPts val="0"/>
              </a:spcBef>
              <a:spcAft>
                <a:spcPts val="0"/>
              </a:spcAft>
              <a:buClr>
                <a:srgbClr val="3F3F3F"/>
              </a:buClr>
              <a:buSzPts val="6000"/>
              <a:buFont typeface="Corbel"/>
              <a:buNone/>
            </a:pPr>
            <a:r>
              <a:rPr lang="en-US">
                <a:latin typeface="Arial"/>
                <a:ea typeface="Arial"/>
                <a:cs typeface="Arial"/>
                <a:sym typeface="Arial"/>
              </a:rPr>
              <a:t>Introduction</a:t>
            </a:r>
            <a:endParaRPr>
              <a:latin typeface="Arial"/>
              <a:ea typeface="Arial"/>
              <a:cs typeface="Arial"/>
              <a:sym typeface="Arial"/>
            </a:endParaRPr>
          </a:p>
        </p:txBody>
      </p:sp>
      <p:sp>
        <p:nvSpPr>
          <p:cNvPr id="224" name="Google Shape;224;p2"/>
          <p:cNvSpPr txBox="1"/>
          <p:nvPr>
            <p:ph idx="1" type="body"/>
          </p:nvPr>
        </p:nvSpPr>
        <p:spPr>
          <a:xfrm>
            <a:off x="5118334" y="2994141"/>
            <a:ext cx="6641626" cy="590155"/>
          </a:xfrm>
          <a:prstGeom prst="rect">
            <a:avLst/>
          </a:prstGeom>
          <a:solidFill>
            <a:schemeClr val="dk1">
              <a:alpha val="80000"/>
            </a:schemeClr>
          </a:solidFill>
          <a:ln>
            <a:noFill/>
          </a:ln>
        </p:spPr>
        <p:txBody>
          <a:bodyPr anchorCtr="0" anchor="t" bIns="180000" lIns="180000" spcFirstLastPara="1" rIns="180000" wrap="square" tIns="180000">
            <a:noAutofit/>
          </a:bodyPr>
          <a:lstStyle/>
          <a:p>
            <a:pPr indent="0" lvl="0" marL="0" rtl="0" algn="l">
              <a:lnSpc>
                <a:spcPct val="90000"/>
              </a:lnSpc>
              <a:spcBef>
                <a:spcPts val="0"/>
              </a:spcBef>
              <a:spcAft>
                <a:spcPts val="0"/>
              </a:spcAft>
              <a:buClr>
                <a:schemeClr val="lt1"/>
              </a:buClr>
              <a:buSzPts val="1800"/>
              <a:buNone/>
            </a:pPr>
            <a:r>
              <a:rPr lang="en-US">
                <a:latin typeface="Arial"/>
                <a:ea typeface="Arial"/>
                <a:cs typeface="Arial"/>
                <a:sym typeface="Arial"/>
              </a:rPr>
              <a:t>What Is Time Series Analysis?</a:t>
            </a:r>
            <a:endParaRPr>
              <a:latin typeface="Arial"/>
              <a:ea typeface="Arial"/>
              <a:cs typeface="Arial"/>
              <a:sym typeface="Arial"/>
            </a:endParaRPr>
          </a:p>
        </p:txBody>
      </p:sp>
      <p:sp>
        <p:nvSpPr>
          <p:cNvPr id="225" name="Google Shape;225;p2"/>
          <p:cNvSpPr txBox="1"/>
          <p:nvPr>
            <p:ph idx="3" type="body"/>
          </p:nvPr>
        </p:nvSpPr>
        <p:spPr>
          <a:xfrm>
            <a:off x="6159650" y="3641825"/>
            <a:ext cx="6026157" cy="25167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rgbClr val="3F3F3F"/>
              </a:buClr>
              <a:buSzPts val="2000"/>
              <a:buNone/>
            </a:pPr>
            <a:r>
              <a:rPr lang="en-US" sz="2000">
                <a:latin typeface="Arial"/>
                <a:ea typeface="Arial"/>
                <a:cs typeface="Arial"/>
                <a:sym typeface="Arial"/>
              </a:rPr>
              <a:t>Time series analysis is a statistical technique of analyzing a sequence of data points collected over time. </a:t>
            </a:r>
            <a:endParaRPr/>
          </a:p>
          <a:p>
            <a:pPr indent="0" lvl="0" marL="0" rtl="0" algn="l">
              <a:lnSpc>
                <a:spcPct val="90000"/>
              </a:lnSpc>
              <a:spcBef>
                <a:spcPts val="0"/>
              </a:spcBef>
              <a:spcAft>
                <a:spcPts val="0"/>
              </a:spcAft>
              <a:buClr>
                <a:srgbClr val="3F3F3F"/>
              </a:buClr>
              <a:buSzPts val="2000"/>
              <a:buNone/>
            </a:pPr>
            <a:r>
              <a:t/>
            </a:r>
            <a:endParaRPr sz="2000">
              <a:latin typeface="Arial"/>
              <a:ea typeface="Arial"/>
              <a:cs typeface="Arial"/>
              <a:sym typeface="Arial"/>
            </a:endParaRPr>
          </a:p>
          <a:p>
            <a:pPr indent="-285750" lvl="0" marL="285750" rtl="0" algn="l">
              <a:lnSpc>
                <a:spcPct val="90000"/>
              </a:lnSpc>
              <a:spcBef>
                <a:spcPts val="0"/>
              </a:spcBef>
              <a:spcAft>
                <a:spcPts val="0"/>
              </a:spcAft>
              <a:buSzPts val="2000"/>
              <a:buChar char="•"/>
            </a:pPr>
            <a:r>
              <a:rPr lang="en-US">
                <a:latin typeface="Arial"/>
                <a:ea typeface="Arial"/>
                <a:cs typeface="Arial"/>
                <a:sym typeface="Arial"/>
              </a:rPr>
              <a:t>Time series data means that data is in a series of periods or intervals. </a:t>
            </a:r>
            <a:endParaRPr/>
          </a:p>
          <a:p>
            <a:pPr indent="-266700" lvl="0" marL="266700" rtl="0" algn="l">
              <a:lnSpc>
                <a:spcPct val="90000"/>
              </a:lnSpc>
              <a:spcBef>
                <a:spcPts val="1000"/>
              </a:spcBef>
              <a:spcAft>
                <a:spcPts val="0"/>
              </a:spcAft>
              <a:buClr>
                <a:srgbClr val="3F3F3F"/>
              </a:buClr>
              <a:buSzPts val="1800"/>
              <a:buChar char="•"/>
            </a:pPr>
            <a:r>
              <a:rPr lang="en-US">
                <a:latin typeface="Arial"/>
                <a:ea typeface="Arial"/>
                <a:cs typeface="Arial"/>
                <a:sym typeface="Arial"/>
              </a:rPr>
              <a:t>There are three major components in time series data i.e., trend, seasonality, and noise. </a:t>
            </a:r>
            <a:endParaRPr>
              <a:latin typeface="Arial"/>
              <a:ea typeface="Arial"/>
              <a:cs typeface="Arial"/>
              <a:sym typeface="Arial"/>
            </a:endParaRPr>
          </a:p>
          <a:p>
            <a:pPr indent="-266700" lvl="0" marL="266700" rtl="0" algn="l">
              <a:lnSpc>
                <a:spcPct val="90000"/>
              </a:lnSpc>
              <a:spcBef>
                <a:spcPts val="1000"/>
              </a:spcBef>
              <a:spcAft>
                <a:spcPts val="0"/>
              </a:spcAft>
              <a:buClr>
                <a:srgbClr val="3F3F3F"/>
              </a:buClr>
              <a:buSzPts val="1800"/>
              <a:buChar char="•"/>
            </a:pPr>
            <a:r>
              <a:rPr lang="en-US">
                <a:latin typeface="Arial"/>
                <a:ea typeface="Arial"/>
                <a:cs typeface="Arial"/>
                <a:sym typeface="Arial"/>
              </a:rPr>
              <a:t>We analyze time series data to forecast the future. </a:t>
            </a:r>
            <a:endParaRPr>
              <a:latin typeface="Arial"/>
              <a:ea typeface="Arial"/>
              <a:cs typeface="Arial"/>
              <a:sym typeface="Arial"/>
            </a:endParaRPr>
          </a:p>
        </p:txBody>
      </p:sp>
      <p:sp>
        <p:nvSpPr>
          <p:cNvPr id="226" name="Google Shape;226;p2"/>
          <p:cNvSpPr txBox="1"/>
          <p:nvPr>
            <p:ph idx="12" type="sldNum"/>
          </p:nvPr>
        </p:nvSpPr>
        <p:spPr>
          <a:xfrm>
            <a:off x="11760000" y="6371351"/>
            <a:ext cx="432000" cy="432000"/>
          </a:xfrm>
          <a:prstGeom prst="rect">
            <a:avLst/>
          </a:prstGeom>
          <a:solidFill>
            <a:srgbClr val="0C0C0C"/>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descr="Three golden rules for forecasting" id="227" name="Google Shape;227;p2"/>
          <p:cNvSpPr/>
          <p:nvPr/>
        </p:nvSpPr>
        <p:spPr>
          <a:xfrm>
            <a:off x="3017520" y="2689340"/>
            <a:ext cx="739660" cy="73966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ndara"/>
              <a:ea typeface="Candara"/>
              <a:cs typeface="Candara"/>
              <a:sym typeface="Candara"/>
            </a:endParaRPr>
          </a:p>
        </p:txBody>
      </p:sp>
      <p:sp>
        <p:nvSpPr>
          <p:cNvPr descr="Three golden rules for forecasting" id="228" name="Google Shape;228;p2"/>
          <p:cNvSpPr/>
          <p:nvPr/>
        </p:nvSpPr>
        <p:spPr>
          <a:xfrm>
            <a:off x="5943600" y="3276600"/>
            <a:ext cx="304800" cy="30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ndara"/>
              <a:ea typeface="Candara"/>
              <a:cs typeface="Candara"/>
              <a:sym typeface="Candara"/>
            </a:endParaRPr>
          </a:p>
        </p:txBody>
      </p:sp>
      <p:sp>
        <p:nvSpPr>
          <p:cNvPr descr="graph-line-trend-analytics-magnifying-glass-ss-1920" id="229" name="Google Shape;229;p2"/>
          <p:cNvSpPr/>
          <p:nvPr/>
        </p:nvSpPr>
        <p:spPr>
          <a:xfrm>
            <a:off x="6096000" y="3429000"/>
            <a:ext cx="304800" cy="30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ndara"/>
              <a:ea typeface="Candara"/>
              <a:cs typeface="Candara"/>
              <a:sym typeface="Candar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pic>
        <p:nvPicPr>
          <p:cNvPr descr="hand clapping" id="396" name="Google Shape;396;p13"/>
          <p:cNvPicPr preferRelativeResize="0"/>
          <p:nvPr>
            <p:ph idx="2" type="pic"/>
          </p:nvPr>
        </p:nvPicPr>
        <p:blipFill rotWithShape="1">
          <a:blip r:embed="rId3">
            <a:alphaModFix/>
          </a:blip>
          <a:srcRect b="0" l="0" r="0" t="0"/>
          <a:stretch/>
        </p:blipFill>
        <p:spPr>
          <a:xfrm>
            <a:off x="0" y="0"/>
            <a:ext cx="9780102" cy="6804025"/>
          </a:xfrm>
          <a:prstGeom prst="rect">
            <a:avLst/>
          </a:prstGeom>
          <a:solidFill>
            <a:srgbClr val="D8D8D8"/>
          </a:solidFill>
          <a:ln>
            <a:noFill/>
          </a:ln>
        </p:spPr>
      </p:pic>
      <p:sp>
        <p:nvSpPr>
          <p:cNvPr id="397" name="Google Shape;397;p13"/>
          <p:cNvSpPr txBox="1"/>
          <p:nvPr>
            <p:ph type="ctrTitle"/>
          </p:nvPr>
        </p:nvSpPr>
        <p:spPr>
          <a:xfrm>
            <a:off x="8458200" y="2798354"/>
            <a:ext cx="3733800" cy="1013684"/>
          </a:xfrm>
          <a:prstGeom prst="rect">
            <a:avLst/>
          </a:prstGeom>
          <a:solidFill>
            <a:schemeClr val="lt1"/>
          </a:solidFill>
          <a:ln>
            <a:noFill/>
          </a:ln>
        </p:spPr>
        <p:txBody>
          <a:bodyPr anchorCtr="0" anchor="t" bIns="180000" lIns="180000" spcFirstLastPara="1" rIns="252000" wrap="square" tIns="180000">
            <a:noAutofit/>
          </a:bodyPr>
          <a:lstStyle/>
          <a:p>
            <a:pPr indent="0" lvl="0" marL="0" rtl="0" algn="r">
              <a:lnSpc>
                <a:spcPct val="90000"/>
              </a:lnSpc>
              <a:spcBef>
                <a:spcPts val="0"/>
              </a:spcBef>
              <a:spcAft>
                <a:spcPts val="0"/>
              </a:spcAft>
              <a:buClr>
                <a:srgbClr val="3F3F3F"/>
              </a:buClr>
              <a:buSzPts val="6000"/>
              <a:buFont typeface="Corbel"/>
              <a:buNone/>
            </a:pPr>
            <a:r>
              <a:rPr lang="en-US"/>
              <a:t>Thank You</a:t>
            </a:r>
            <a:endParaRPr/>
          </a:p>
        </p:txBody>
      </p:sp>
      <p:sp>
        <p:nvSpPr>
          <p:cNvPr id="398" name="Google Shape;398;p13"/>
          <p:cNvSpPr txBox="1"/>
          <p:nvPr>
            <p:ph idx="12" type="sldNum"/>
          </p:nvPr>
        </p:nvSpPr>
        <p:spPr>
          <a:xfrm>
            <a:off x="11760000" y="6371351"/>
            <a:ext cx="432000" cy="432000"/>
          </a:xfrm>
          <a:prstGeom prst="rect">
            <a:avLst/>
          </a:prstGeom>
          <a:solidFill>
            <a:srgbClr val="0C0C0C"/>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3"/>
          <p:cNvPicPr preferRelativeResize="0"/>
          <p:nvPr/>
        </p:nvPicPr>
        <p:blipFill rotWithShape="1">
          <a:blip r:embed="rId3">
            <a:alphaModFix amt="85000"/>
          </a:blip>
          <a:srcRect b="0" l="0" r="0" t="0"/>
          <a:stretch/>
        </p:blipFill>
        <p:spPr>
          <a:xfrm>
            <a:off x="5998464" y="-2"/>
            <a:ext cx="6193536" cy="6371351"/>
          </a:xfrm>
          <a:prstGeom prst="rect">
            <a:avLst/>
          </a:prstGeom>
          <a:noFill/>
          <a:ln>
            <a:noFill/>
          </a:ln>
        </p:spPr>
      </p:pic>
      <p:sp>
        <p:nvSpPr>
          <p:cNvPr id="236" name="Google Shape;236;p3"/>
          <p:cNvSpPr txBox="1"/>
          <p:nvPr>
            <p:ph idx="3" type="body"/>
          </p:nvPr>
        </p:nvSpPr>
        <p:spPr>
          <a:xfrm>
            <a:off x="432000" y="2668686"/>
            <a:ext cx="5472000" cy="2999426"/>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rgbClr val="3F3F3F"/>
              </a:buClr>
              <a:buSzPts val="2400"/>
              <a:buNone/>
            </a:pPr>
            <a:r>
              <a:rPr lang="en-US" sz="2200">
                <a:latin typeface="Arial"/>
                <a:ea typeface="Arial"/>
                <a:cs typeface="Arial"/>
                <a:sym typeface="Arial"/>
              </a:rPr>
              <a:t>Source: P</a:t>
            </a:r>
            <a:r>
              <a:rPr lang="en-US" sz="2200">
                <a:latin typeface="Arial"/>
                <a:ea typeface="Arial"/>
                <a:cs typeface="Arial"/>
                <a:sym typeface="Arial"/>
              </a:rPr>
              <a:t>rovided by Google Inc, and hosted on Kaggle</a:t>
            </a:r>
            <a:endParaRPr sz="2200">
              <a:latin typeface="Arial"/>
              <a:ea typeface="Arial"/>
              <a:cs typeface="Arial"/>
              <a:sym typeface="Arial"/>
            </a:endParaRPr>
          </a:p>
          <a:p>
            <a:pPr indent="0" lvl="0" marL="0" rtl="0" algn="l">
              <a:lnSpc>
                <a:spcPct val="90000"/>
              </a:lnSpc>
              <a:spcBef>
                <a:spcPts val="0"/>
              </a:spcBef>
              <a:spcAft>
                <a:spcPts val="0"/>
              </a:spcAft>
              <a:buClr>
                <a:srgbClr val="3F3F3F"/>
              </a:buClr>
              <a:buSzPts val="2400"/>
              <a:buNone/>
            </a:pPr>
            <a:r>
              <a:t/>
            </a:r>
            <a:endParaRPr sz="2200">
              <a:latin typeface="Arial"/>
              <a:ea typeface="Arial"/>
              <a:cs typeface="Arial"/>
              <a:sym typeface="Arial"/>
            </a:endParaRPr>
          </a:p>
          <a:p>
            <a:pPr indent="0" lvl="0" marL="0" rtl="0" algn="l">
              <a:lnSpc>
                <a:spcPct val="90000"/>
              </a:lnSpc>
              <a:spcBef>
                <a:spcPts val="1000"/>
              </a:spcBef>
              <a:spcAft>
                <a:spcPts val="0"/>
              </a:spcAft>
              <a:buClr>
                <a:schemeClr val="dk2"/>
              </a:buClr>
              <a:buSzPts val="2400"/>
              <a:buFont typeface="Arial"/>
              <a:buNone/>
            </a:pPr>
            <a:r>
              <a:rPr lang="en-US" sz="2200">
                <a:solidFill>
                  <a:schemeClr val="dk2"/>
                </a:solidFill>
                <a:latin typeface="Arial"/>
                <a:ea typeface="Arial"/>
                <a:cs typeface="Arial"/>
                <a:sym typeface="Arial"/>
              </a:rPr>
              <a:t>Data Extraction: API</a:t>
            </a:r>
            <a:endParaRPr sz="2200">
              <a:solidFill>
                <a:schemeClr val="dk2"/>
              </a:solidFill>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t/>
            </a:r>
            <a:endParaRPr sz="22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rPr lang="en-US" sz="2200">
                <a:latin typeface="Arial"/>
                <a:ea typeface="Arial"/>
                <a:cs typeface="Arial"/>
                <a:sym typeface="Arial"/>
              </a:rPr>
              <a:t>This dataset contains the daily count of unique user visits to 145,063 Wikipedia articles</a:t>
            </a:r>
            <a:endParaRPr sz="22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t/>
            </a:r>
            <a:endParaRPr sz="22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rPr lang="en-US" sz="2200">
                <a:latin typeface="Arial"/>
                <a:ea typeface="Arial"/>
                <a:cs typeface="Arial"/>
                <a:sym typeface="Arial"/>
              </a:rPr>
              <a:t>Timeframe: July 1st, 2015, to December 31st, 2016</a:t>
            </a:r>
            <a:endParaRPr sz="22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t/>
            </a:r>
            <a:endParaRPr sz="22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rPr lang="en-US" sz="2200">
                <a:latin typeface="Arial"/>
                <a:ea typeface="Arial"/>
                <a:cs typeface="Arial"/>
                <a:sym typeface="Arial"/>
              </a:rPr>
              <a:t>Limitation: </a:t>
            </a:r>
            <a:r>
              <a:rPr lang="en-US" sz="2200">
                <a:latin typeface="Arial"/>
                <a:ea typeface="Arial"/>
                <a:cs typeface="Arial"/>
                <a:sym typeface="Arial"/>
              </a:rPr>
              <a:t>The dataset used for this analysis does not differentiate between missing data and zero page views</a:t>
            </a:r>
            <a:endParaRPr sz="2200">
              <a:latin typeface="Arial"/>
              <a:ea typeface="Arial"/>
              <a:cs typeface="Arial"/>
              <a:sym typeface="Arial"/>
            </a:endParaRPr>
          </a:p>
        </p:txBody>
      </p:sp>
      <p:sp>
        <p:nvSpPr>
          <p:cNvPr id="237" name="Google Shape;237;p3"/>
          <p:cNvSpPr/>
          <p:nvPr/>
        </p:nvSpPr>
        <p:spPr>
          <a:xfrm>
            <a:off x="9348588" y="3688075"/>
            <a:ext cx="2411412"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238" name="Google Shape;238;p3"/>
          <p:cNvSpPr txBox="1"/>
          <p:nvPr>
            <p:ph type="title"/>
          </p:nvPr>
        </p:nvSpPr>
        <p:spPr>
          <a:xfrm>
            <a:off x="7111800" y="3802900"/>
            <a:ext cx="4648200" cy="984900"/>
          </a:xfrm>
          <a:prstGeom prst="rect">
            <a:avLst/>
          </a:prstGeom>
          <a:solidFill>
            <a:schemeClr val="lt1"/>
          </a:solidFill>
          <a:ln>
            <a:noFill/>
          </a:ln>
        </p:spPr>
        <p:txBody>
          <a:bodyPr anchorCtr="0" anchor="ctr" bIns="180000" lIns="180000" spcFirstLastPara="1" rIns="180000" wrap="square" tIns="180000">
            <a:noAutofit/>
          </a:bodyPr>
          <a:lstStyle/>
          <a:p>
            <a:pPr indent="0" lvl="0" marL="0" rtl="0" algn="r">
              <a:lnSpc>
                <a:spcPct val="90000"/>
              </a:lnSpc>
              <a:spcBef>
                <a:spcPts val="0"/>
              </a:spcBef>
              <a:spcAft>
                <a:spcPts val="0"/>
              </a:spcAft>
              <a:buClr>
                <a:srgbClr val="3F3F3F"/>
              </a:buClr>
              <a:buSzPts val="5400"/>
              <a:buFont typeface="Corbel"/>
              <a:buNone/>
            </a:pPr>
            <a:r>
              <a:rPr lang="en-US" sz="4900">
                <a:latin typeface="Arial"/>
                <a:ea typeface="Arial"/>
                <a:cs typeface="Arial"/>
                <a:sym typeface="Arial"/>
              </a:rPr>
              <a:t>About Dataset</a:t>
            </a:r>
            <a:endParaRPr sz="5500">
              <a:latin typeface="Arial"/>
              <a:ea typeface="Arial"/>
              <a:cs typeface="Arial"/>
              <a:sym typeface="Arial"/>
            </a:endParaRPr>
          </a:p>
        </p:txBody>
      </p:sp>
      <p:sp>
        <p:nvSpPr>
          <p:cNvPr id="239" name="Google Shape;239;p3"/>
          <p:cNvSpPr txBox="1"/>
          <p:nvPr>
            <p:ph idx="1" type="body"/>
          </p:nvPr>
        </p:nvSpPr>
        <p:spPr>
          <a:xfrm>
            <a:off x="7111800" y="4787900"/>
            <a:ext cx="4648200" cy="1162800"/>
          </a:xfrm>
          <a:prstGeom prst="rect">
            <a:avLst/>
          </a:prstGeom>
          <a:solidFill>
            <a:schemeClr val="dk1">
              <a:alpha val="80000"/>
            </a:schemeClr>
          </a:solidFill>
          <a:ln>
            <a:noFill/>
          </a:ln>
        </p:spPr>
        <p:txBody>
          <a:bodyPr anchorCtr="0" anchor="t" bIns="180000" lIns="180000" spcFirstLastPara="1" rIns="180000" wrap="square" tIns="180000">
            <a:noAutofit/>
          </a:bodyPr>
          <a:lstStyle/>
          <a:p>
            <a:pPr indent="0" lvl="0" marL="0" rtl="0" algn="l">
              <a:lnSpc>
                <a:spcPct val="90000"/>
              </a:lnSpc>
              <a:spcBef>
                <a:spcPts val="0"/>
              </a:spcBef>
              <a:spcAft>
                <a:spcPts val="0"/>
              </a:spcAft>
              <a:buClr>
                <a:srgbClr val="3F3F3F"/>
              </a:buClr>
              <a:buSzPts val="2400"/>
              <a:buNone/>
            </a:pPr>
            <a:r>
              <a:rPr lang="en-US" sz="2100">
                <a:latin typeface="Arial"/>
                <a:ea typeface="Arial"/>
                <a:cs typeface="Arial"/>
                <a:sym typeface="Arial"/>
              </a:rPr>
              <a:t>Wikipedia Article Web Traffic Time Series Analysis</a:t>
            </a:r>
            <a:endParaRPr sz="2100">
              <a:latin typeface="Arial"/>
              <a:ea typeface="Arial"/>
              <a:cs typeface="Arial"/>
              <a:sym typeface="Arial"/>
            </a:endParaRPr>
          </a:p>
        </p:txBody>
      </p:sp>
      <p:sp>
        <p:nvSpPr>
          <p:cNvPr id="240" name="Google Shape;240;p3"/>
          <p:cNvSpPr txBox="1"/>
          <p:nvPr>
            <p:ph idx="12" type="sldNum"/>
          </p:nvPr>
        </p:nvSpPr>
        <p:spPr>
          <a:xfrm>
            <a:off x="11760000" y="6371351"/>
            <a:ext cx="432000" cy="432000"/>
          </a:xfrm>
          <a:prstGeom prst="rect">
            <a:avLst/>
          </a:prstGeom>
          <a:solidFill>
            <a:srgbClr val="0C0C0C"/>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g2a54d67f113_0_0"/>
          <p:cNvSpPr/>
          <p:nvPr>
            <p:ph idx="2" type="pic"/>
          </p:nvPr>
        </p:nvSpPr>
        <p:spPr>
          <a:xfrm>
            <a:off x="0" y="0"/>
            <a:ext cx="9780600" cy="6371400"/>
          </a:xfrm>
          <a:prstGeom prst="rect">
            <a:avLst/>
          </a:prstGeom>
          <a:solidFill>
            <a:srgbClr val="D8D8D8"/>
          </a:solidFill>
          <a:ln>
            <a:noFill/>
          </a:ln>
        </p:spPr>
      </p:sp>
      <p:sp>
        <p:nvSpPr>
          <p:cNvPr id="247" name="Google Shape;247;g2a54d67f113_0_0"/>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248" name="Google Shape;248;g2a54d67f113_0_0"/>
          <p:cNvPicPr preferRelativeResize="0"/>
          <p:nvPr/>
        </p:nvPicPr>
        <p:blipFill rotWithShape="1">
          <a:blip r:embed="rId3">
            <a:alphaModFix/>
          </a:blip>
          <a:srcRect b="0" l="0" r="0" t="0"/>
          <a:stretch/>
        </p:blipFill>
        <p:spPr>
          <a:xfrm>
            <a:off x="121300" y="577950"/>
            <a:ext cx="11949401" cy="5702100"/>
          </a:xfrm>
          <a:prstGeom prst="rect">
            <a:avLst/>
          </a:prstGeom>
          <a:noFill/>
          <a:ln>
            <a:noFill/>
          </a:ln>
        </p:spPr>
      </p:pic>
      <p:sp>
        <p:nvSpPr>
          <p:cNvPr id="249" name="Google Shape;249;g2a54d67f113_0_0"/>
          <p:cNvSpPr txBox="1"/>
          <p:nvPr>
            <p:ph idx="4294967295" type="title"/>
          </p:nvPr>
        </p:nvSpPr>
        <p:spPr>
          <a:xfrm>
            <a:off x="147425" y="375075"/>
            <a:ext cx="11340000" cy="432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rgbClr val="3F3F3F"/>
              </a:buClr>
              <a:buSzPts val="3200"/>
              <a:buFont typeface="Corbel"/>
              <a:buNone/>
            </a:pPr>
            <a:r>
              <a:rPr lang="en-US"/>
              <a:t>The </a:t>
            </a:r>
            <a:r>
              <a:rPr lang="en-US">
                <a:latin typeface="Arial"/>
                <a:ea typeface="Arial"/>
                <a:cs typeface="Arial"/>
                <a:sym typeface="Arial"/>
              </a:rPr>
              <a:t>Dataset</a:t>
            </a:r>
            <a:br>
              <a:rPr b="1" lang="en-US"/>
            </a:b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id="255" name="Google Shape;255;p5"/>
          <p:cNvPicPr preferRelativeResize="0"/>
          <p:nvPr/>
        </p:nvPicPr>
        <p:blipFill rotWithShape="1">
          <a:blip r:embed="rId3">
            <a:alphaModFix amt="85000"/>
          </a:blip>
          <a:srcRect b="0" l="0" r="0" t="0"/>
          <a:stretch/>
        </p:blipFill>
        <p:spPr>
          <a:xfrm>
            <a:off x="5998464" y="-2"/>
            <a:ext cx="6193536" cy="6371351"/>
          </a:xfrm>
          <a:prstGeom prst="rect">
            <a:avLst/>
          </a:prstGeom>
          <a:noFill/>
          <a:ln>
            <a:noFill/>
          </a:ln>
        </p:spPr>
      </p:pic>
      <p:sp>
        <p:nvSpPr>
          <p:cNvPr id="256" name="Google Shape;256;p5"/>
          <p:cNvSpPr txBox="1"/>
          <p:nvPr>
            <p:ph idx="3" type="body"/>
          </p:nvPr>
        </p:nvSpPr>
        <p:spPr>
          <a:xfrm>
            <a:off x="432000" y="2821086"/>
            <a:ext cx="5472000" cy="29994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1000"/>
              </a:spcBef>
              <a:spcAft>
                <a:spcPts val="0"/>
              </a:spcAft>
              <a:buClr>
                <a:srgbClr val="3F3F3F"/>
              </a:buClr>
              <a:buSzPts val="2400"/>
              <a:buNone/>
            </a:pPr>
            <a:r>
              <a:rPr lang="en-US" sz="2300">
                <a:latin typeface="Arial"/>
                <a:ea typeface="Arial"/>
                <a:cs typeface="Arial"/>
                <a:sym typeface="Arial"/>
              </a:rPr>
              <a:t>API command to extract the data from Kaggle</a:t>
            </a:r>
            <a:endParaRPr sz="23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t/>
            </a:r>
            <a:endParaRPr sz="23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rPr lang="en-US" sz="2300">
                <a:latin typeface="Arial"/>
                <a:ea typeface="Arial"/>
                <a:cs typeface="Arial"/>
                <a:sym typeface="Arial"/>
              </a:rPr>
              <a:t>Handling Null Values</a:t>
            </a:r>
            <a:endParaRPr sz="23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t/>
            </a:r>
            <a:endParaRPr sz="23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rPr lang="en-US" sz="2300">
                <a:latin typeface="Arial"/>
                <a:ea typeface="Arial"/>
                <a:cs typeface="Arial"/>
                <a:sym typeface="Arial"/>
              </a:rPr>
              <a:t>Transforming Data: Rearranging Rows and Columns for Time Series Analysis</a:t>
            </a:r>
            <a:endParaRPr sz="23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t/>
            </a:r>
            <a:endParaRPr sz="23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rPr lang="en-US" sz="2300">
                <a:latin typeface="Arial"/>
                <a:ea typeface="Arial"/>
                <a:cs typeface="Arial"/>
                <a:sym typeface="Arial"/>
              </a:rPr>
              <a:t>Shape - Rows – 145063, Columns - 550</a:t>
            </a:r>
            <a:endParaRPr sz="23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t/>
            </a:r>
            <a:endParaRPr sz="2300">
              <a:latin typeface="Arial"/>
              <a:ea typeface="Arial"/>
              <a:cs typeface="Arial"/>
              <a:sym typeface="Arial"/>
            </a:endParaRPr>
          </a:p>
          <a:p>
            <a:pPr indent="0" lvl="0" marL="0" rtl="0" algn="l">
              <a:lnSpc>
                <a:spcPct val="90000"/>
              </a:lnSpc>
              <a:spcBef>
                <a:spcPts val="1000"/>
              </a:spcBef>
              <a:spcAft>
                <a:spcPts val="0"/>
              </a:spcAft>
              <a:buClr>
                <a:srgbClr val="3F3F3F"/>
              </a:buClr>
              <a:buSzPts val="2400"/>
              <a:buNone/>
            </a:pPr>
            <a:r>
              <a:t/>
            </a:r>
            <a:endParaRPr sz="2300">
              <a:latin typeface="Arial"/>
              <a:ea typeface="Arial"/>
              <a:cs typeface="Arial"/>
              <a:sym typeface="Arial"/>
            </a:endParaRPr>
          </a:p>
        </p:txBody>
      </p:sp>
      <p:sp>
        <p:nvSpPr>
          <p:cNvPr id="257" name="Google Shape;257;p5"/>
          <p:cNvSpPr/>
          <p:nvPr/>
        </p:nvSpPr>
        <p:spPr>
          <a:xfrm>
            <a:off x="9348588" y="3688075"/>
            <a:ext cx="2411412" cy="11482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ndara"/>
              <a:ea typeface="Candara"/>
              <a:cs typeface="Candara"/>
              <a:sym typeface="Candara"/>
            </a:endParaRPr>
          </a:p>
        </p:txBody>
      </p:sp>
      <p:sp>
        <p:nvSpPr>
          <p:cNvPr id="258" name="Google Shape;258;p5"/>
          <p:cNvSpPr txBox="1"/>
          <p:nvPr>
            <p:ph type="title"/>
          </p:nvPr>
        </p:nvSpPr>
        <p:spPr>
          <a:xfrm>
            <a:off x="7111800" y="3802899"/>
            <a:ext cx="4648200" cy="985000"/>
          </a:xfrm>
          <a:prstGeom prst="rect">
            <a:avLst/>
          </a:prstGeom>
          <a:solidFill>
            <a:schemeClr val="lt1"/>
          </a:solidFill>
          <a:ln>
            <a:noFill/>
          </a:ln>
        </p:spPr>
        <p:txBody>
          <a:bodyPr anchorCtr="0" anchor="ctr" bIns="180000" lIns="180000" spcFirstLastPara="1" rIns="180000" wrap="square" tIns="180000">
            <a:noAutofit/>
          </a:bodyPr>
          <a:lstStyle/>
          <a:p>
            <a:pPr indent="0" lvl="0" marL="0" rtl="0" algn="r">
              <a:lnSpc>
                <a:spcPct val="90000"/>
              </a:lnSpc>
              <a:spcBef>
                <a:spcPts val="0"/>
              </a:spcBef>
              <a:spcAft>
                <a:spcPts val="0"/>
              </a:spcAft>
              <a:buClr>
                <a:srgbClr val="3F3F3F"/>
              </a:buClr>
              <a:buSzPts val="3600"/>
              <a:buFont typeface="Corbel"/>
              <a:buNone/>
            </a:pPr>
            <a:r>
              <a:rPr lang="en-US" sz="3000">
                <a:latin typeface="Arial"/>
                <a:ea typeface="Arial"/>
                <a:cs typeface="Arial"/>
                <a:sym typeface="Arial"/>
              </a:rPr>
              <a:t>Data Exploration and Cleaning</a:t>
            </a:r>
            <a:endParaRPr sz="3000">
              <a:latin typeface="Arial"/>
              <a:ea typeface="Arial"/>
              <a:cs typeface="Arial"/>
              <a:sym typeface="Arial"/>
            </a:endParaRPr>
          </a:p>
        </p:txBody>
      </p:sp>
      <p:sp>
        <p:nvSpPr>
          <p:cNvPr id="259" name="Google Shape;259;p5"/>
          <p:cNvSpPr txBox="1"/>
          <p:nvPr>
            <p:ph idx="1" type="body"/>
          </p:nvPr>
        </p:nvSpPr>
        <p:spPr>
          <a:xfrm>
            <a:off x="7111800" y="4787900"/>
            <a:ext cx="4648200" cy="1162800"/>
          </a:xfrm>
          <a:prstGeom prst="rect">
            <a:avLst/>
          </a:prstGeom>
          <a:solidFill>
            <a:schemeClr val="dk1">
              <a:alpha val="80000"/>
            </a:schemeClr>
          </a:solidFill>
          <a:ln>
            <a:noFill/>
          </a:ln>
        </p:spPr>
        <p:txBody>
          <a:bodyPr anchorCtr="0" anchor="t" bIns="180000" lIns="180000" spcFirstLastPara="1" rIns="180000" wrap="square" tIns="180000">
            <a:noAutofit/>
          </a:bodyPr>
          <a:lstStyle/>
          <a:p>
            <a:pPr indent="0" lvl="0" marL="0" rtl="0" algn="r">
              <a:lnSpc>
                <a:spcPct val="90000"/>
              </a:lnSpc>
              <a:spcBef>
                <a:spcPts val="0"/>
              </a:spcBef>
              <a:spcAft>
                <a:spcPts val="0"/>
              </a:spcAft>
              <a:buClr>
                <a:schemeClr val="lt1"/>
              </a:buClr>
              <a:buSzPts val="1800"/>
              <a:buNone/>
            </a:pPr>
            <a:r>
              <a:t/>
            </a:r>
            <a:endParaRPr/>
          </a:p>
        </p:txBody>
      </p:sp>
      <p:sp>
        <p:nvSpPr>
          <p:cNvPr id="260" name="Google Shape;260;p5"/>
          <p:cNvSpPr txBox="1"/>
          <p:nvPr>
            <p:ph idx="12" type="sldNum"/>
          </p:nvPr>
        </p:nvSpPr>
        <p:spPr>
          <a:xfrm>
            <a:off x="11760000" y="6371351"/>
            <a:ext cx="432000" cy="432000"/>
          </a:xfrm>
          <a:prstGeom prst="rect">
            <a:avLst/>
          </a:prstGeom>
          <a:solidFill>
            <a:srgbClr val="0C0C0C"/>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pic>
        <p:nvPicPr>
          <p:cNvPr id="265" name="Google Shape;265;p8"/>
          <p:cNvPicPr preferRelativeResize="0"/>
          <p:nvPr/>
        </p:nvPicPr>
        <p:blipFill rotWithShape="1">
          <a:blip r:embed="rId3">
            <a:alphaModFix amt="70000"/>
          </a:blip>
          <a:srcRect b="-151" l="4825" r="14014" t="151"/>
          <a:stretch/>
        </p:blipFill>
        <p:spPr>
          <a:xfrm>
            <a:off x="-221660" y="637597"/>
            <a:ext cx="6457360" cy="5391807"/>
          </a:xfrm>
          <a:prstGeom prst="rect">
            <a:avLst/>
          </a:prstGeom>
          <a:noFill/>
          <a:ln>
            <a:noFill/>
          </a:ln>
        </p:spPr>
      </p:pic>
      <p:sp>
        <p:nvSpPr>
          <p:cNvPr id="266" name="Google Shape;266;p8"/>
          <p:cNvSpPr txBox="1"/>
          <p:nvPr>
            <p:ph type="ctrTitle"/>
          </p:nvPr>
        </p:nvSpPr>
        <p:spPr>
          <a:xfrm>
            <a:off x="6235700" y="2204792"/>
            <a:ext cx="5956300" cy="1944000"/>
          </a:xfrm>
          <a:prstGeom prst="rect">
            <a:avLst/>
          </a:prstGeom>
          <a:solidFill>
            <a:schemeClr val="lt1"/>
          </a:solidFill>
          <a:ln>
            <a:noFill/>
          </a:ln>
        </p:spPr>
        <p:txBody>
          <a:bodyPr anchorCtr="0" anchor="t" bIns="180000" lIns="180000" spcFirstLastPara="1" rIns="252000" wrap="square" tIns="180000">
            <a:noAutofit/>
          </a:bodyPr>
          <a:lstStyle/>
          <a:p>
            <a:pPr indent="0" lvl="0" marL="0" rtl="0" algn="r">
              <a:lnSpc>
                <a:spcPct val="90000"/>
              </a:lnSpc>
              <a:spcBef>
                <a:spcPts val="0"/>
              </a:spcBef>
              <a:spcAft>
                <a:spcPts val="0"/>
              </a:spcAft>
              <a:buClr>
                <a:srgbClr val="3F3F3F"/>
              </a:buClr>
              <a:buSzPts val="4000"/>
              <a:buFont typeface="Corbel"/>
              <a:buNone/>
            </a:pPr>
            <a:r>
              <a:rPr lang="en-US" sz="3000">
                <a:latin typeface="Arial"/>
                <a:ea typeface="Arial"/>
                <a:cs typeface="Arial"/>
                <a:sym typeface="Arial"/>
              </a:rPr>
              <a:t>How is data distributed based on different types Wikipedia articles?</a:t>
            </a:r>
            <a:endParaRPr sz="3000">
              <a:latin typeface="Arial"/>
              <a:ea typeface="Arial"/>
              <a:cs typeface="Arial"/>
              <a:sym typeface="Arial"/>
            </a:endParaRPr>
          </a:p>
        </p:txBody>
      </p:sp>
      <p:sp>
        <p:nvSpPr>
          <p:cNvPr id="267" name="Google Shape;267;p8"/>
          <p:cNvSpPr txBox="1"/>
          <p:nvPr>
            <p:ph idx="1" type="body"/>
          </p:nvPr>
        </p:nvSpPr>
        <p:spPr>
          <a:xfrm>
            <a:off x="6235700" y="4148860"/>
            <a:ext cx="5956300" cy="1100565"/>
          </a:xfrm>
          <a:prstGeom prst="rect">
            <a:avLst/>
          </a:prstGeom>
          <a:solidFill>
            <a:schemeClr val="dk1">
              <a:alpha val="80000"/>
            </a:schemeClr>
          </a:solidFill>
          <a:ln>
            <a:noFill/>
          </a:ln>
        </p:spPr>
        <p:txBody>
          <a:bodyPr anchorCtr="0" anchor="t" bIns="180000" lIns="180000" spcFirstLastPara="1" rIns="252000" wrap="square" tIns="180000">
            <a:noAutofit/>
          </a:bodyPr>
          <a:lstStyle/>
          <a:p>
            <a:pPr indent="0" lvl="0" marL="0" rtl="0" algn="r">
              <a:lnSpc>
                <a:spcPct val="90000"/>
              </a:lnSpc>
              <a:spcBef>
                <a:spcPts val="0"/>
              </a:spcBef>
              <a:spcAft>
                <a:spcPts val="0"/>
              </a:spcAft>
              <a:buClr>
                <a:schemeClr val="lt1"/>
              </a:buClr>
              <a:buSzPts val="1800"/>
              <a:buNone/>
            </a:pPr>
            <a:r>
              <a:rPr b="1" lang="en-US" sz="1900">
                <a:latin typeface="Arial"/>
                <a:ea typeface="Arial"/>
                <a:cs typeface="Arial"/>
                <a:sym typeface="Arial"/>
              </a:rPr>
              <a:t>Project (e.g. en.wikipedia.org), Type of Access (e.g. desktop) and Type of Agent (e.g. spider)</a:t>
            </a:r>
            <a:endParaRPr sz="1900">
              <a:latin typeface="Arial"/>
              <a:ea typeface="Arial"/>
              <a:cs typeface="Arial"/>
              <a:sym typeface="Arial"/>
            </a:endParaRPr>
          </a:p>
        </p:txBody>
      </p:sp>
      <p:sp>
        <p:nvSpPr>
          <p:cNvPr id="268" name="Google Shape;268;p8"/>
          <p:cNvSpPr txBox="1"/>
          <p:nvPr>
            <p:ph idx="12" type="sldNum"/>
          </p:nvPr>
        </p:nvSpPr>
        <p:spPr>
          <a:xfrm>
            <a:off x="11760000" y="6371351"/>
            <a:ext cx="432000" cy="432000"/>
          </a:xfrm>
          <a:prstGeom prst="rect">
            <a:avLst/>
          </a:prstGeom>
          <a:solidFill>
            <a:srgbClr val="0C0C0C"/>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g2a5cba11f7d_0_1"/>
          <p:cNvSpPr/>
          <p:nvPr>
            <p:ph idx="2" type="pic"/>
          </p:nvPr>
        </p:nvSpPr>
        <p:spPr>
          <a:xfrm>
            <a:off x="0" y="0"/>
            <a:ext cx="9780600" cy="6371400"/>
          </a:xfrm>
          <a:prstGeom prst="rect">
            <a:avLst/>
          </a:prstGeom>
          <a:solidFill>
            <a:srgbClr val="D8D8D8"/>
          </a:solidFill>
          <a:ln>
            <a:noFill/>
          </a:ln>
        </p:spPr>
      </p:sp>
      <p:sp>
        <p:nvSpPr>
          <p:cNvPr id="275" name="Google Shape;275;g2a5cba11f7d_0_1"/>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276" name="Google Shape;276;g2a5cba11f7d_0_1"/>
          <p:cNvPicPr preferRelativeResize="0"/>
          <p:nvPr/>
        </p:nvPicPr>
        <p:blipFill rotWithShape="1">
          <a:blip r:embed="rId3">
            <a:alphaModFix/>
          </a:blip>
          <a:srcRect b="0" l="0" r="0" t="0"/>
          <a:stretch/>
        </p:blipFill>
        <p:spPr>
          <a:xfrm>
            <a:off x="121300" y="577950"/>
            <a:ext cx="11949401" cy="5702100"/>
          </a:xfrm>
          <a:prstGeom prst="rect">
            <a:avLst/>
          </a:prstGeom>
          <a:noFill/>
          <a:ln>
            <a:noFill/>
          </a:ln>
        </p:spPr>
      </p:pic>
      <p:sp>
        <p:nvSpPr>
          <p:cNvPr id="277" name="Google Shape;277;g2a5cba11f7d_0_1"/>
          <p:cNvSpPr txBox="1"/>
          <p:nvPr>
            <p:ph idx="4294967295" type="title"/>
          </p:nvPr>
        </p:nvSpPr>
        <p:spPr>
          <a:xfrm>
            <a:off x="147425" y="375075"/>
            <a:ext cx="11340000" cy="432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rgbClr val="3F3F3F"/>
              </a:buClr>
              <a:buSzPts val="3200"/>
              <a:buFont typeface="Corbel"/>
              <a:buNone/>
            </a:pPr>
            <a:r>
              <a:rPr lang="en-US"/>
              <a:t>The </a:t>
            </a:r>
            <a:r>
              <a:rPr lang="en-US">
                <a:latin typeface="Arial"/>
                <a:ea typeface="Arial"/>
                <a:cs typeface="Arial"/>
                <a:sym typeface="Arial"/>
              </a:rPr>
              <a:t>Dataset</a:t>
            </a:r>
            <a:br>
              <a:rPr b="1" lang="en-US"/>
            </a:b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0"/>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cxnSp>
        <p:nvCxnSpPr>
          <p:cNvPr id="283" name="Google Shape;283;p40"/>
          <p:cNvCxnSpPr/>
          <p:nvPr/>
        </p:nvCxnSpPr>
        <p:spPr>
          <a:xfrm>
            <a:off x="6096000" y="2363035"/>
            <a:ext cx="0" cy="2411400"/>
          </a:xfrm>
          <a:prstGeom prst="straightConnector1">
            <a:avLst/>
          </a:prstGeom>
          <a:noFill/>
          <a:ln cap="flat" cmpd="sng" w="9525">
            <a:solidFill>
              <a:srgbClr val="F2F2F2"/>
            </a:solidFill>
            <a:prstDash val="solid"/>
            <a:miter lim="800000"/>
            <a:headEnd len="sm" w="sm" type="none"/>
            <a:tailEnd len="sm" w="sm" type="none"/>
          </a:ln>
        </p:spPr>
      </p:cxnSp>
      <p:pic>
        <p:nvPicPr>
          <p:cNvPr id="284" name="Google Shape;284;p40"/>
          <p:cNvPicPr preferRelativeResize="0"/>
          <p:nvPr/>
        </p:nvPicPr>
        <p:blipFill rotWithShape="1">
          <a:blip r:embed="rId3">
            <a:alphaModFix/>
          </a:blip>
          <a:srcRect b="0" l="0" r="0" t="0"/>
          <a:stretch/>
        </p:blipFill>
        <p:spPr>
          <a:xfrm>
            <a:off x="215322" y="1796379"/>
            <a:ext cx="2818397" cy="3018010"/>
          </a:xfrm>
          <a:prstGeom prst="rect">
            <a:avLst/>
          </a:prstGeom>
          <a:noFill/>
          <a:ln>
            <a:noFill/>
          </a:ln>
        </p:spPr>
      </p:pic>
      <p:sp>
        <p:nvSpPr>
          <p:cNvPr id="285" name="Google Shape;285;p40"/>
          <p:cNvSpPr txBox="1"/>
          <p:nvPr/>
        </p:nvSpPr>
        <p:spPr>
          <a:xfrm>
            <a:off x="137652" y="5435714"/>
            <a:ext cx="10943303" cy="107717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Search engine crawlers/Spider: </a:t>
            </a:r>
            <a:r>
              <a:rPr b="0" i="0" lang="en-US" sz="1600" u="none" cap="none" strike="noStrike">
                <a:solidFill>
                  <a:srgbClr val="000000"/>
                </a:solidFill>
                <a:latin typeface="Arial"/>
                <a:ea typeface="Arial"/>
                <a:cs typeface="Arial"/>
                <a:sym typeface="Arial"/>
              </a:rPr>
              <a:t>These are bots that are used by search engines to index the content of the Wikipedia. Ex. Google, Bing</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All agents: </a:t>
            </a:r>
            <a:r>
              <a:rPr b="0" i="0" lang="en-US" sz="1600" u="none" cap="none" strike="noStrike">
                <a:solidFill>
                  <a:srgbClr val="000000"/>
                </a:solidFill>
                <a:latin typeface="Arial"/>
                <a:ea typeface="Arial"/>
                <a:cs typeface="Arial"/>
                <a:sym typeface="Arial"/>
              </a:rPr>
              <a:t>This includes bots that are used for tasks such as editing Wikipedia articles, detecting spam, and monitoring website performance.</a:t>
            </a:r>
            <a:endParaRPr b="0" i="0" sz="1600" u="none" cap="none" strike="noStrike">
              <a:solidFill>
                <a:srgbClr val="000000"/>
              </a:solidFill>
              <a:latin typeface="Arial"/>
              <a:ea typeface="Arial"/>
              <a:cs typeface="Arial"/>
              <a:sym typeface="Arial"/>
            </a:endParaRPr>
          </a:p>
        </p:txBody>
      </p:sp>
      <p:sp>
        <p:nvSpPr>
          <p:cNvPr id="286" name="Google Shape;286;p40"/>
          <p:cNvSpPr txBox="1"/>
          <p:nvPr/>
        </p:nvSpPr>
        <p:spPr>
          <a:xfrm>
            <a:off x="431799" y="741758"/>
            <a:ext cx="11340000" cy="432000"/>
          </a:xfrm>
          <a:prstGeom prst="rect">
            <a:avLst/>
          </a:prstGeom>
          <a:noFill/>
          <a:ln>
            <a:noFill/>
          </a:ln>
        </p:spPr>
        <p:txBody>
          <a:bodyPr anchorCtr="0" anchor="ctr" bIns="0" lIns="0" spcFirstLastPara="1" rIns="0" wrap="square" tIns="0">
            <a:noAutofit/>
          </a:bodyPr>
          <a:lstStyle/>
          <a:p>
            <a:pPr indent="0" lvl="0" marL="0" marR="0" rtl="0" algn="l">
              <a:lnSpc>
                <a:spcPct val="90000"/>
              </a:lnSpc>
              <a:spcBef>
                <a:spcPts val="0"/>
              </a:spcBef>
              <a:spcAft>
                <a:spcPts val="0"/>
              </a:spcAft>
              <a:buClr>
                <a:srgbClr val="3F3F3F"/>
              </a:buClr>
              <a:buSzPts val="3200"/>
              <a:buFont typeface="Corbel"/>
              <a:buNone/>
            </a:pPr>
            <a:r>
              <a:rPr b="1" i="0" lang="en-US" sz="3200" u="none" cap="none" strike="noStrike">
                <a:solidFill>
                  <a:srgbClr val="3F3F3F"/>
                </a:solidFill>
                <a:latin typeface="Arial"/>
                <a:ea typeface="Arial"/>
                <a:cs typeface="Arial"/>
                <a:sym typeface="Arial"/>
              </a:rPr>
              <a:t>Type of Agent</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rgbClr val="3F3F3F"/>
              </a:buClr>
              <a:buSzPts val="3200"/>
              <a:buFont typeface="Corbel"/>
              <a:buNone/>
            </a:pPr>
            <a:br>
              <a:rPr b="1" i="0" lang="en-US" sz="3200" u="none" cap="none" strike="noStrike">
                <a:solidFill>
                  <a:srgbClr val="3F3F3F"/>
                </a:solidFill>
                <a:latin typeface="Arial"/>
                <a:ea typeface="Arial"/>
                <a:cs typeface="Arial"/>
                <a:sym typeface="Arial"/>
              </a:rPr>
            </a:br>
            <a:endParaRPr b="1" i="0" sz="3200" u="none" cap="none" strike="noStrike">
              <a:solidFill>
                <a:srgbClr val="3F3F3F"/>
              </a:solidFill>
              <a:latin typeface="Arial"/>
              <a:ea typeface="Arial"/>
              <a:cs typeface="Arial"/>
              <a:sym typeface="Arial"/>
            </a:endParaRPr>
          </a:p>
        </p:txBody>
      </p:sp>
      <p:pic>
        <p:nvPicPr>
          <p:cNvPr id="287" name="Google Shape;287;p40"/>
          <p:cNvPicPr preferRelativeResize="0"/>
          <p:nvPr/>
        </p:nvPicPr>
        <p:blipFill rotWithShape="1">
          <a:blip r:embed="rId4">
            <a:alphaModFix/>
          </a:blip>
          <a:srcRect b="0" l="0" r="0" t="0"/>
          <a:stretch/>
        </p:blipFill>
        <p:spPr>
          <a:xfrm>
            <a:off x="3781429" y="1741623"/>
            <a:ext cx="4046824" cy="3120717"/>
          </a:xfrm>
          <a:prstGeom prst="rect">
            <a:avLst/>
          </a:prstGeom>
          <a:noFill/>
          <a:ln>
            <a:noFill/>
          </a:ln>
        </p:spPr>
      </p:pic>
      <p:pic>
        <p:nvPicPr>
          <p:cNvPr id="288" name="Google Shape;288;p40"/>
          <p:cNvPicPr preferRelativeResize="0"/>
          <p:nvPr/>
        </p:nvPicPr>
        <p:blipFill rotWithShape="1">
          <a:blip r:embed="rId5">
            <a:alphaModFix/>
          </a:blip>
          <a:srcRect b="0" l="0" r="0" t="0"/>
          <a:stretch/>
        </p:blipFill>
        <p:spPr>
          <a:xfrm>
            <a:off x="8183287" y="1702332"/>
            <a:ext cx="3787790" cy="3160008"/>
          </a:xfrm>
          <a:prstGeom prst="rect">
            <a:avLst/>
          </a:prstGeom>
          <a:noFill/>
          <a:ln>
            <a:noFill/>
          </a:ln>
        </p:spPr>
      </p:pic>
      <p:sp>
        <p:nvSpPr>
          <p:cNvPr id="289" name="Google Shape;289;p40"/>
          <p:cNvSpPr txBox="1"/>
          <p:nvPr>
            <p:ph type="title"/>
          </p:nvPr>
        </p:nvSpPr>
        <p:spPr>
          <a:xfrm>
            <a:off x="5343783" y="4814389"/>
            <a:ext cx="1698457" cy="432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rgbClr val="3F3F3F"/>
              </a:buClr>
              <a:buSzPts val="3200"/>
              <a:buFont typeface="Corbel"/>
              <a:buNone/>
            </a:pPr>
            <a:r>
              <a:rPr lang="en-US" sz="1600">
                <a:latin typeface="Arial"/>
                <a:ea typeface="Arial"/>
                <a:cs typeface="Arial"/>
                <a:sym typeface="Arial"/>
              </a:rPr>
              <a:t>Spider</a:t>
            </a:r>
            <a:endParaRPr>
              <a:latin typeface="Arial"/>
              <a:ea typeface="Arial"/>
              <a:cs typeface="Arial"/>
              <a:sym typeface="Arial"/>
            </a:endParaRPr>
          </a:p>
        </p:txBody>
      </p:sp>
      <p:sp>
        <p:nvSpPr>
          <p:cNvPr id="290" name="Google Shape;290;p40"/>
          <p:cNvSpPr txBox="1"/>
          <p:nvPr/>
        </p:nvSpPr>
        <p:spPr>
          <a:xfrm>
            <a:off x="10138317" y="4797506"/>
            <a:ext cx="1698457" cy="432000"/>
          </a:xfrm>
          <a:prstGeom prst="rect">
            <a:avLst/>
          </a:prstGeom>
          <a:noFill/>
          <a:ln>
            <a:noFill/>
          </a:ln>
        </p:spPr>
        <p:txBody>
          <a:bodyPr anchorCtr="0" anchor="ctr" bIns="0" lIns="0" spcFirstLastPara="1" rIns="0" wrap="square" tIns="0">
            <a:noAutofit/>
          </a:bodyPr>
          <a:lstStyle/>
          <a:p>
            <a:pPr indent="0" lvl="0" marL="0" marR="0" rtl="0" algn="l">
              <a:lnSpc>
                <a:spcPct val="90000"/>
              </a:lnSpc>
              <a:spcBef>
                <a:spcPts val="0"/>
              </a:spcBef>
              <a:spcAft>
                <a:spcPts val="0"/>
              </a:spcAft>
              <a:buClr>
                <a:srgbClr val="3F3F3F"/>
              </a:buClr>
              <a:buSzPts val="3200"/>
              <a:buFont typeface="Corbel"/>
              <a:buNone/>
            </a:pPr>
            <a:r>
              <a:rPr b="1" i="0" lang="en-US" sz="1600" u="none" cap="none" strike="noStrike">
                <a:solidFill>
                  <a:srgbClr val="3F3F3F"/>
                </a:solidFill>
                <a:latin typeface="Arial"/>
                <a:ea typeface="Arial"/>
                <a:cs typeface="Arial"/>
                <a:sym typeface="Arial"/>
              </a:rPr>
              <a:t>Agent</a:t>
            </a:r>
            <a:endParaRPr b="0" i="0" sz="1400" u="none" cap="none" strike="noStrike">
              <a:solidFill>
                <a:srgbClr val="000000"/>
              </a:solidFill>
              <a:latin typeface="Arial"/>
              <a:ea typeface="Arial"/>
              <a:cs typeface="Arial"/>
              <a:sym typeface="Arial"/>
            </a:endParaRPr>
          </a:p>
        </p:txBody>
      </p:sp>
      <p:sp>
        <p:nvSpPr>
          <p:cNvPr id="291" name="Google Shape;291;p40"/>
          <p:cNvSpPr/>
          <p:nvPr/>
        </p:nvSpPr>
        <p:spPr>
          <a:xfrm>
            <a:off x="7777638" y="1989325"/>
            <a:ext cx="512827" cy="36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2" name="Google Shape;292;p40"/>
          <p:cNvSpPr txBox="1"/>
          <p:nvPr/>
        </p:nvSpPr>
        <p:spPr>
          <a:xfrm>
            <a:off x="584200" y="1160400"/>
            <a:ext cx="11339513" cy="36000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rgbClr val="3F3F3F"/>
              </a:buClr>
              <a:buSzPts val="1800"/>
              <a:buFont typeface="Arial"/>
              <a:buNone/>
            </a:pPr>
            <a:r>
              <a:rPr b="0" i="0" lang="en-US" sz="2000" u="none" cap="none" strike="noStrike">
                <a:solidFill>
                  <a:srgbClr val="3F3F3F"/>
                </a:solidFill>
                <a:latin typeface="Arial"/>
                <a:ea typeface="Arial"/>
                <a:cs typeface="Arial"/>
                <a:sym typeface="Arial"/>
              </a:rPr>
              <a:t>Each article name has the following format: 'name_project_access_agent' .</a:t>
            </a:r>
            <a:endParaRPr b="1" i="0" sz="2000" u="none" cap="none" strike="noStrike">
              <a:solidFill>
                <a:srgbClr val="3F3F3F"/>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g1ed22b514b5_0_0"/>
          <p:cNvSpPr txBox="1"/>
          <p:nvPr>
            <p:ph idx="1" type="body"/>
          </p:nvPr>
        </p:nvSpPr>
        <p:spPr>
          <a:xfrm>
            <a:off x="431800" y="1008000"/>
            <a:ext cx="11339513" cy="3600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rgbClr val="3F3F3F"/>
              </a:buClr>
              <a:buSzPts val="1800"/>
              <a:buNone/>
            </a:pPr>
            <a:r>
              <a:rPr b="0" i="0" lang="en-US" sz="2000">
                <a:latin typeface="Arial"/>
                <a:ea typeface="Arial"/>
                <a:cs typeface="Arial"/>
                <a:sym typeface="Arial"/>
              </a:rPr>
              <a:t>Each article name has the following format: 'name_project_access_agent' .</a:t>
            </a:r>
            <a:endParaRPr b="1" sz="2000">
              <a:latin typeface="Arial"/>
              <a:ea typeface="Arial"/>
              <a:cs typeface="Arial"/>
              <a:sym typeface="Arial"/>
            </a:endParaRPr>
          </a:p>
        </p:txBody>
      </p:sp>
      <p:sp>
        <p:nvSpPr>
          <p:cNvPr id="298" name="Google Shape;298;g1ed22b514b5_0_0"/>
          <p:cNvSpPr txBox="1"/>
          <p:nvPr>
            <p:ph idx="3" type="body"/>
          </p:nvPr>
        </p:nvSpPr>
        <p:spPr>
          <a:xfrm>
            <a:off x="355075" y="1870648"/>
            <a:ext cx="5723100" cy="3940200"/>
          </a:xfrm>
          <a:prstGeom prst="rect">
            <a:avLst/>
          </a:prstGeom>
          <a:solidFill>
            <a:schemeClr val="lt1"/>
          </a:solidFill>
          <a:ln>
            <a:noFill/>
          </a:ln>
        </p:spPr>
        <p:txBody>
          <a:bodyPr anchorCtr="0" anchor="t" bIns="0" lIns="0" spcFirstLastPara="1" rIns="0" wrap="square" tIns="0">
            <a:noAutofit/>
          </a:bodyPr>
          <a:lstStyle/>
          <a:p>
            <a:pPr indent="-228600" lvl="0" marL="457200" rtl="0" algn="l">
              <a:lnSpc>
                <a:spcPct val="90000"/>
              </a:lnSpc>
              <a:spcBef>
                <a:spcPts val="1000"/>
              </a:spcBef>
              <a:spcAft>
                <a:spcPts val="0"/>
              </a:spcAft>
              <a:buClr>
                <a:srgbClr val="3F3F3F"/>
              </a:buClr>
              <a:buSzPts val="1800"/>
              <a:buNone/>
            </a:pPr>
            <a:r>
              <a:t/>
            </a:r>
            <a:endParaRPr>
              <a:latin typeface="Arial"/>
              <a:ea typeface="Arial"/>
              <a:cs typeface="Arial"/>
              <a:sym typeface="Arial"/>
            </a:endParaRPr>
          </a:p>
        </p:txBody>
      </p:sp>
      <p:sp>
        <p:nvSpPr>
          <p:cNvPr id="299" name="Google Shape;299;g1ed22b514b5_0_0"/>
          <p:cNvSpPr txBox="1"/>
          <p:nvPr>
            <p:ph idx="12" type="sldNum"/>
          </p:nvPr>
        </p:nvSpPr>
        <p:spPr>
          <a:xfrm>
            <a:off x="11760000" y="6371351"/>
            <a:ext cx="432000" cy="432000"/>
          </a:xfrm>
          <a:prstGeom prst="rect">
            <a:avLst/>
          </a:prstGeom>
          <a:solidFill>
            <a:srgbClr val="3F3F3F"/>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pic>
        <p:nvPicPr>
          <p:cNvPr id="300" name="Google Shape;300;g1ed22b514b5_0_0"/>
          <p:cNvPicPr preferRelativeResize="0"/>
          <p:nvPr/>
        </p:nvPicPr>
        <p:blipFill rotWithShape="1">
          <a:blip r:embed="rId3">
            <a:alphaModFix/>
          </a:blip>
          <a:srcRect b="0" l="0" r="0" t="0"/>
          <a:stretch/>
        </p:blipFill>
        <p:spPr>
          <a:xfrm>
            <a:off x="1317929" y="2389902"/>
            <a:ext cx="3899880" cy="3420950"/>
          </a:xfrm>
          <a:prstGeom prst="rect">
            <a:avLst/>
          </a:prstGeom>
          <a:noFill/>
          <a:ln>
            <a:noFill/>
          </a:ln>
        </p:spPr>
      </p:pic>
      <p:sp>
        <p:nvSpPr>
          <p:cNvPr id="301" name="Google Shape;301;g1ed22b514b5_0_0"/>
          <p:cNvSpPr txBox="1"/>
          <p:nvPr/>
        </p:nvSpPr>
        <p:spPr>
          <a:xfrm>
            <a:off x="6322275" y="2027139"/>
            <a:ext cx="5318700" cy="255510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n-US" sz="2000" u="none" cap="none" strike="noStrike">
                <a:solidFill>
                  <a:srgbClr val="000000"/>
                </a:solidFill>
              </a:rPr>
              <a:t>All other access: </a:t>
            </a:r>
            <a:r>
              <a:rPr i="0" lang="en-US" sz="2000" u="none" cap="none" strike="noStrike">
                <a:solidFill>
                  <a:srgbClr val="000000"/>
                </a:solidFill>
              </a:rPr>
              <a:t>This includes access from devices such as tablets, e-readers, and smart TVs. It also includes access from non-web browsers, such as Wikipedia apps.</a:t>
            </a:r>
            <a:endParaRPr i="0" sz="2000" u="none" cap="none" strike="noStrike">
              <a:solidFill>
                <a:srgbClr val="000000"/>
              </a:solidFill>
            </a:endParaRPr>
          </a:p>
          <a:p>
            <a:pPr indent="0" lvl="0" marL="0" marR="0" rtl="0" algn="l">
              <a:lnSpc>
                <a:spcPct val="100000"/>
              </a:lnSpc>
              <a:spcBef>
                <a:spcPts val="0"/>
              </a:spcBef>
              <a:spcAft>
                <a:spcPts val="0"/>
              </a:spcAft>
              <a:buClr>
                <a:srgbClr val="000000"/>
              </a:buClr>
              <a:buSzPts val="1600"/>
              <a:buFont typeface="Arial"/>
              <a:buNone/>
            </a:pPr>
            <a:r>
              <a:t/>
            </a:r>
            <a:endParaRPr sz="2000"/>
          </a:p>
          <a:p>
            <a:pPr indent="0" lvl="0" marL="0" rtl="0" algn="l">
              <a:spcBef>
                <a:spcPts val="0"/>
              </a:spcBef>
              <a:spcAft>
                <a:spcPts val="0"/>
              </a:spcAft>
              <a:buClr>
                <a:schemeClr val="dk1"/>
              </a:buClr>
              <a:buSzPts val="1400"/>
              <a:buFont typeface="Arial"/>
              <a:buNone/>
            </a:pPr>
            <a:r>
              <a:rPr lang="en-US" sz="2000">
                <a:solidFill>
                  <a:schemeClr val="dk1"/>
                </a:solidFill>
                <a:highlight>
                  <a:srgbClr val="FFFFFF"/>
                </a:highlight>
              </a:rPr>
              <a:t>Percentage of missing values in each access type is almost same. So there is no pattern in missing values.</a:t>
            </a:r>
            <a:endParaRPr sz="2000"/>
          </a:p>
        </p:txBody>
      </p:sp>
      <p:sp>
        <p:nvSpPr>
          <p:cNvPr id="302" name="Google Shape;302;g1ed22b514b5_0_0"/>
          <p:cNvSpPr txBox="1"/>
          <p:nvPr>
            <p:ph type="title"/>
          </p:nvPr>
        </p:nvSpPr>
        <p:spPr>
          <a:xfrm>
            <a:off x="432000" y="432000"/>
            <a:ext cx="11340000" cy="432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rgbClr val="3F3F3F"/>
              </a:buClr>
              <a:buSzPts val="3200"/>
              <a:buFont typeface="Corbel"/>
              <a:buNone/>
            </a:pPr>
            <a:r>
              <a:rPr b="1" lang="en-US">
                <a:latin typeface="Arial"/>
                <a:ea typeface="Arial"/>
                <a:cs typeface="Arial"/>
                <a:sym typeface="Arial"/>
              </a:rPr>
              <a:t>Type of access</a:t>
            </a:r>
            <a:br>
              <a:rPr b="1" lang="en-US">
                <a:latin typeface="Arial"/>
                <a:ea typeface="Arial"/>
                <a:cs typeface="Arial"/>
                <a:sym typeface="Arial"/>
              </a:rPr>
            </a:br>
            <a:endParaRPr>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129">
      <a:dk1>
        <a:srgbClr val="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2023-12-08T19:49:17Z</dcterms:created>
  <dc:creator>srushtee pawar</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